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4030264" y="12174593"/>
            <a:ext cx="16323472" cy="648368"/>
          </a:xfrm>
          <a:prstGeom prst="rect">
            <a:avLst/>
          </a:prstGeom>
        </p:spPr>
        <p:txBody>
          <a:bodyPr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>
                <a:solidFill>
                  <a:srgbClr val="FFFFFF"/>
                </a:solidFill>
              </a:defRPr>
            </a:lvl1pPr>
            <a:lvl2pPr marL="787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2pPr>
            <a:lvl3pPr marL="1168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3pPr>
            <a:lvl4pPr marL="1549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4pPr>
            <a:lvl5pPr marL="1930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4030264" y="2607467"/>
            <a:ext cx="16325241" cy="4643441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4030264" y="7179467"/>
            <a:ext cx="16323472" cy="20480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quarter" idx="1" hasCustomPrompt="1"/>
          </p:nvPr>
        </p:nvSpPr>
        <p:spPr>
          <a:xfrm>
            <a:off x="4030264" y="5018482"/>
            <a:ext cx="16323472" cy="368126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4030264" y="8732784"/>
            <a:ext cx="16323471" cy="94472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algn="ctr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algn="ctr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algn="ctr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algn="ctr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sz="half" idx="21" hasCustomPrompt="1"/>
          </p:nvPr>
        </p:nvSpPr>
        <p:spPr>
          <a:xfrm>
            <a:off x="4030264" y="1404937"/>
            <a:ext cx="16323472" cy="7327849"/>
          </a:xfrm>
          <a:prstGeom prst="rect">
            <a:avLst/>
          </a:prstGeom>
        </p:spPr>
        <p:txBody>
          <a:bodyPr anchor="b"/>
          <a:lstStyle/>
          <a:p>
            <a:pPr lvl="4" marL="0" indent="3063238" algn="ctr" defTabSz="1097252">
              <a:lnSpc>
                <a:spcPct val="80000"/>
              </a:lnSpc>
              <a:spcBef>
                <a:spcPts val="0"/>
              </a:spcBef>
              <a:buSzTx/>
              <a:buNone/>
              <a:defRPr b="1" spc="-199" sz="11000">
                <a:solidFill>
                  <a:srgbClr val="004D80"/>
                </a:solidFill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4083841" y="5232796"/>
            <a:ext cx="16216318" cy="3268270"/>
          </a:xfrm>
          <a:prstGeom prst="rect">
            <a:avLst/>
          </a:prstGeom>
        </p:spPr>
        <p:txBody>
          <a:bodyPr anchor="ctr"/>
          <a:lstStyle>
            <a:lvl1pPr marL="160732" indent="1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Attribution"/>
          <p:cNvSpPr txBox="1"/>
          <p:nvPr>
            <p:ph type="body" sz="quarter" idx="21" hasCustomPrompt="1"/>
          </p:nvPr>
        </p:nvSpPr>
        <p:spPr>
          <a:xfrm>
            <a:off x="4762500" y="9036842"/>
            <a:ext cx="15537657" cy="64836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Attribution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96267730_2880x1920.jpg"/>
          <p:cNvSpPr/>
          <p:nvPr>
            <p:ph type="pic" idx="21"/>
          </p:nvPr>
        </p:nvSpPr>
        <p:spPr>
          <a:xfrm>
            <a:off x="-2381250" y="986538"/>
            <a:ext cx="17634189" cy="11756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617931575_1991x1322.jpg"/>
          <p:cNvSpPr/>
          <p:nvPr>
            <p:ph type="pic" sz="quarter" idx="22"/>
          </p:nvPr>
        </p:nvSpPr>
        <p:spPr>
          <a:xfrm>
            <a:off x="12237648" y="982265"/>
            <a:ext cx="8391911" cy="55721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627569_2880x1920.jpg"/>
          <p:cNvSpPr/>
          <p:nvPr>
            <p:ph type="pic" sz="quarter" idx="23"/>
          </p:nvPr>
        </p:nvSpPr>
        <p:spPr>
          <a:xfrm>
            <a:off x="12254507" y="7170539"/>
            <a:ext cx="8358190" cy="5572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4030264" y="7286625"/>
            <a:ext cx="16323472" cy="4643438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4030264" y="11858625"/>
            <a:ext cx="16323472" cy="9699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4030264" y="803671"/>
            <a:ext cx="16323472" cy="6483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1982256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/>
          <p:nvPr>
            <p:ph type="pic" idx="21"/>
          </p:nvPr>
        </p:nvSpPr>
        <p:spPr>
          <a:xfrm>
            <a:off x="9441656" y="973876"/>
            <a:ext cx="17706453" cy="117597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4030264" y="7036592"/>
            <a:ext cx="7179472" cy="568767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4030264" y="973876"/>
            <a:ext cx="7179472" cy="6169875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8287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17931575_1991x1322.jpg"/>
          <p:cNvSpPr/>
          <p:nvPr>
            <p:ph type="pic" idx="21"/>
          </p:nvPr>
        </p:nvSpPr>
        <p:spPr>
          <a:xfrm>
            <a:off x="8387953" y="982265"/>
            <a:ext cx="17698317" cy="117514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4030264" y="625077"/>
            <a:ext cx="7179472" cy="142875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7179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Body Level One…"/>
          <p:cNvSpPr txBox="1"/>
          <p:nvPr>
            <p:ph type="body" sz="quarter" idx="22" hasCustomPrompt="1"/>
          </p:nvPr>
        </p:nvSpPr>
        <p:spPr>
          <a:xfrm>
            <a:off x="4030264" y="4894026"/>
            <a:ext cx="7179472" cy="7865383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4030264" y="4536280"/>
            <a:ext cx="16323472" cy="4643440"/>
          </a:xfrm>
          <a:prstGeom prst="rect">
            <a:avLst/>
          </a:prstGeom>
        </p:spPr>
        <p:txBody>
          <a:bodyPr anchor="ctr"/>
          <a:lstStyle>
            <a:lvl1pPr>
              <a:defRPr b="0" spc="-228"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4030264" y="625077"/>
            <a:ext cx="16323472" cy="1428754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4030264" y="198239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800"/>
              </a:spcBef>
              <a:buSzTx/>
              <a:buNone/>
              <a:defRPr spc="-100" sz="52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4030264" y="4161232"/>
            <a:ext cx="16323472" cy="8572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4030264" y="619125"/>
            <a:ext cx="16323472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82350" y="12954302"/>
            <a:ext cx="409775" cy="415870"/>
          </a:xfrm>
          <a:prstGeom prst="rect">
            <a:avLst/>
          </a:prstGeom>
          <a:ln w="12700">
            <a:miter lim="400000"/>
          </a:ln>
        </p:spPr>
        <p:txBody>
          <a:bodyPr wrap="none" lIns="71434" tIns="71434" rIns="71434" bIns="71434" anchor="b">
            <a:spAutoFit/>
          </a:bodyPr>
          <a:lstStyle>
            <a:lvl1pPr defTabSz="821529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533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14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295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676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057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438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819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200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581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he Son Over the Servant"/>
          <p:cNvSpPr txBox="1"/>
          <p:nvPr>
            <p:ph type="title"/>
          </p:nvPr>
        </p:nvSpPr>
        <p:spPr>
          <a:xfrm>
            <a:off x="1428892" y="2115105"/>
            <a:ext cx="22741792" cy="510807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pc="-300" sz="13700"/>
            </a:pPr>
            <a:r>
              <a:t>By Faith Abraham, </a:t>
            </a:r>
            <a:br/>
            <a:r>
              <a:t>Isaac, Jacob &amp; Joseph</a:t>
            </a:r>
          </a:p>
        </p:txBody>
      </p:sp>
      <p:sp>
        <p:nvSpPr>
          <p:cNvPr id="153" name="Hebrews 3:1-6"/>
          <p:cNvSpPr txBox="1"/>
          <p:nvPr>
            <p:ph type="body" sz="quarter" idx="1"/>
          </p:nvPr>
        </p:nvSpPr>
        <p:spPr>
          <a:xfrm>
            <a:off x="1517791" y="7298769"/>
            <a:ext cx="16323472" cy="2048064"/>
          </a:xfrm>
          <a:prstGeom prst="rect">
            <a:avLst/>
          </a:prstGeom>
        </p:spPr>
        <p:txBody>
          <a:bodyPr anchor="t"/>
          <a:lstStyle>
            <a:lvl1pPr>
              <a:defRPr sz="6500">
                <a:solidFill>
                  <a:schemeClr val="accent1"/>
                </a:solidFill>
              </a:defRPr>
            </a:lvl1pPr>
          </a:lstStyle>
          <a:p>
            <a:pPr/>
            <a:r>
              <a:t>Hebrews 11:17-22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/>
            </a:pPr>
            <a:r>
              <a:t>I. By Faith Abraham (v.17-19)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By Faith Isaac (v.20)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By Faith Jacob (v.21)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IV. By Faith Joseph (v.22)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By Faith Abraham (v.17-19)</a:t>
            </a:r>
          </a:p>
          <a:p>
            <a:pPr>
              <a:lnSpc>
                <a:spcPct val="140000"/>
              </a:lnSpc>
              <a:defRPr spc="-200" sz="9000"/>
            </a:pPr>
            <a:r>
              <a:t>II. By Faith Isaac (v.20)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By Faith Jacob (v.21)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IV. By Faith Joseph (v.22)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By Faith Abraham (v.17-19)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By Faith Isaac (v.20)</a:t>
            </a:r>
          </a:p>
          <a:p>
            <a:pPr>
              <a:lnSpc>
                <a:spcPct val="140000"/>
              </a:lnSpc>
              <a:defRPr spc="-200" sz="9000"/>
            </a:pPr>
            <a:r>
              <a:t>III. By Faith Jacob (v.21)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IV. By Faith Joseph (v.22)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By Faith Abraham (v.17-19)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By Faith Isaac (v.20)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By Faith Jacob (v.21)</a:t>
            </a:r>
          </a:p>
          <a:p>
            <a:pPr>
              <a:lnSpc>
                <a:spcPct val="140000"/>
              </a:lnSpc>
              <a:defRPr spc="-200" sz="9000"/>
            </a:pPr>
            <a:r>
              <a:t>IV. By Faith Joseph (v.22)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