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pc="-300" sz="13700"/>
            </a:lvl1pPr>
          </a:lstStyle>
          <a:p>
            <a:pPr/>
            <a:r>
              <a:t>By Faith a Sojourner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11:13-16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The Confession (11:13)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Desire (11:14-16a)</a:t>
            </a:r>
          </a:p>
          <a:p>
            <a:pPr lvl="2">
              <a:lnSpc>
                <a:spcPct val="14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III. The City (11:16b)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Confession (11:13)</a:t>
            </a:r>
          </a:p>
          <a:p>
            <a:pPr>
              <a:lnSpc>
                <a:spcPct val="140000"/>
              </a:lnSpc>
              <a:defRPr spc="-200" sz="9000"/>
            </a:pPr>
            <a:r>
              <a:t>II. The Desire (11:14-16a)</a:t>
            </a:r>
          </a:p>
          <a:p>
            <a:pPr lvl="2">
              <a:lnSpc>
                <a:spcPct val="14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III. The City (11:16b)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Confession (11:13)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Desire (11:14-16a)</a:t>
            </a:r>
          </a:p>
          <a:p>
            <a:pPr lvl="2">
              <a:lnSpc>
                <a:spcPct val="140000"/>
              </a:lnSpc>
              <a:defRPr b="0" spc="-200" sz="9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III. The City (11:16b)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