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2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4030264" y="12174593"/>
            <a:ext cx="16323472" cy="648368"/>
          </a:xfrm>
          <a:prstGeom prst="rect">
            <a:avLst/>
          </a:prstGeom>
        </p:spPr>
        <p:txBody>
          <a:bodyPr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>
                <a:solidFill>
                  <a:srgbClr val="FFFFFF"/>
                </a:solidFill>
              </a:defRPr>
            </a:lvl1pPr>
            <a:lvl2pPr marL="787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2pPr>
            <a:lvl3pPr marL="1168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3pPr>
            <a:lvl4pPr marL="1549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4pPr>
            <a:lvl5pPr marL="1930400" indent="-406400" defTabSz="825500">
              <a:lnSpc>
                <a:spcPct val="100000"/>
              </a:lnSpc>
              <a:spcBef>
                <a:spcPts val="0"/>
              </a:spcBef>
              <a:defRPr b="1" sz="3200">
                <a:solidFill>
                  <a:srgbClr val="FFFFFF"/>
                </a:solidFill>
              </a:defRPr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4030264" y="2607467"/>
            <a:ext cx="16325241" cy="4643441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4030264" y="7179467"/>
            <a:ext cx="16323472" cy="20480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chemeClr val="accent1"/>
                </a:solidFill>
              </a:defRPr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quarter" idx="1" hasCustomPrompt="1"/>
          </p:nvPr>
        </p:nvSpPr>
        <p:spPr>
          <a:xfrm>
            <a:off x="4030264" y="5018482"/>
            <a:ext cx="16323472" cy="368126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28" sz="11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4030264" y="8732784"/>
            <a:ext cx="16323471" cy="94472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algn="ctr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algn="ctr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algn="ctr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algn="ctr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sz="half" idx="21" hasCustomPrompt="1"/>
          </p:nvPr>
        </p:nvSpPr>
        <p:spPr>
          <a:xfrm>
            <a:off x="4030264" y="1404937"/>
            <a:ext cx="16323472" cy="7327849"/>
          </a:xfrm>
          <a:prstGeom prst="rect">
            <a:avLst/>
          </a:prstGeom>
        </p:spPr>
        <p:txBody>
          <a:bodyPr anchor="b"/>
          <a:lstStyle/>
          <a:p>
            <a:pPr lvl="4" marL="0" indent="3063238" algn="ctr" defTabSz="1097252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>
                <a:solidFill>
                  <a:srgbClr val="004D80"/>
                </a:solidFill>
              </a:defRPr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4083841" y="5232796"/>
            <a:ext cx="16216318" cy="3268270"/>
          </a:xfrm>
          <a:prstGeom prst="rect">
            <a:avLst/>
          </a:prstGeom>
        </p:spPr>
        <p:txBody>
          <a:bodyPr anchor="ctr"/>
          <a:lstStyle>
            <a:lvl1pPr marL="160732" indent="1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160732" indent="160734">
              <a:spcBef>
                <a:spcPts val="0"/>
              </a:spcBef>
              <a:buSzTx/>
              <a:buNone/>
              <a:defRPr spc="-168" sz="8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Attribution"/>
          <p:cNvSpPr txBox="1"/>
          <p:nvPr>
            <p:ph type="body" sz="quarter" idx="21" hasCustomPrompt="1"/>
          </p:nvPr>
        </p:nvSpPr>
        <p:spPr>
          <a:xfrm>
            <a:off x="4762500" y="9036842"/>
            <a:ext cx="15537657" cy="64836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Attribution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96267730_2880x1920.jpg"/>
          <p:cNvSpPr/>
          <p:nvPr>
            <p:ph type="pic" idx="21"/>
          </p:nvPr>
        </p:nvSpPr>
        <p:spPr>
          <a:xfrm>
            <a:off x="-2381250" y="986538"/>
            <a:ext cx="17634189" cy="11756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617931575_1991x1322.jpg"/>
          <p:cNvSpPr/>
          <p:nvPr>
            <p:ph type="pic" sz="quarter" idx="22"/>
          </p:nvPr>
        </p:nvSpPr>
        <p:spPr>
          <a:xfrm>
            <a:off x="12237648" y="982265"/>
            <a:ext cx="8391911" cy="55721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627569_2880x1920.jpg"/>
          <p:cNvSpPr/>
          <p:nvPr>
            <p:ph type="pic" sz="quarter" idx="23"/>
          </p:nvPr>
        </p:nvSpPr>
        <p:spPr>
          <a:xfrm>
            <a:off x="12254507" y="7170539"/>
            <a:ext cx="8358190" cy="557212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xfrm>
            <a:off x="11987113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1905000" y="0"/>
            <a:ext cx="20574000" cy="1371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4030264" y="7286625"/>
            <a:ext cx="16323472" cy="4643438"/>
          </a:xfrm>
          <a:prstGeom prst="rect">
            <a:avLst/>
          </a:prstGeom>
        </p:spPr>
        <p:txBody>
          <a:bodyPr anchor="b"/>
          <a:lstStyle>
            <a:lvl1pPr>
              <a:defRPr spc="-228" sz="114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4030264" y="11858625"/>
            <a:ext cx="16323472" cy="9699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Author and Date"/>
          <p:cNvSpPr txBox="1"/>
          <p:nvPr>
            <p:ph type="body" sz="quarter" idx="22" hasCustomPrompt="1"/>
          </p:nvPr>
        </p:nvSpPr>
        <p:spPr>
          <a:xfrm>
            <a:off x="4030264" y="803671"/>
            <a:ext cx="16323472" cy="64836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200"/>
            </a:lvl1pPr>
          </a:lstStyle>
          <a:p>
            <a:pPr/>
            <a:r>
              <a:t>Author and Date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xfrm>
            <a:off x="11982256" y="12954302"/>
            <a:ext cx="409774" cy="41587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441656" y="973876"/>
            <a:ext cx="17706453" cy="1175979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4030264" y="7036592"/>
            <a:ext cx="7179472" cy="5687675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Slide Title"/>
          <p:cNvSpPr txBox="1"/>
          <p:nvPr>
            <p:ph type="title" hasCustomPrompt="1"/>
          </p:nvPr>
        </p:nvSpPr>
        <p:spPr>
          <a:xfrm>
            <a:off x="4030264" y="973876"/>
            <a:ext cx="7179472" cy="6169875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828784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17931575_1991x1322.jpg"/>
          <p:cNvSpPr/>
          <p:nvPr>
            <p:ph type="pic" idx="21"/>
          </p:nvPr>
        </p:nvSpPr>
        <p:spPr>
          <a:xfrm>
            <a:off x="8387953" y="982265"/>
            <a:ext cx="17698317" cy="1175147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1" name="Slide Title"/>
          <p:cNvSpPr txBox="1"/>
          <p:nvPr>
            <p:ph type="title" hasCustomPrompt="1"/>
          </p:nvPr>
        </p:nvSpPr>
        <p:spPr>
          <a:xfrm>
            <a:off x="4030264" y="625077"/>
            <a:ext cx="7179472" cy="142875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2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7179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Body Level One…"/>
          <p:cNvSpPr txBox="1"/>
          <p:nvPr>
            <p:ph type="body" sz="quarter" idx="22" hasCustomPrompt="1"/>
          </p:nvPr>
        </p:nvSpPr>
        <p:spPr>
          <a:xfrm>
            <a:off x="4030264" y="4894026"/>
            <a:ext cx="7179472" cy="7865383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4030264" y="4536280"/>
            <a:ext cx="16323472" cy="4643440"/>
          </a:xfrm>
          <a:prstGeom prst="rect">
            <a:avLst/>
          </a:prstGeom>
        </p:spPr>
        <p:txBody>
          <a:bodyPr anchor="ctr"/>
          <a:lstStyle>
            <a:lvl1pPr>
              <a:defRPr b="0" spc="-228" sz="114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4030264" y="198700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4030264" y="625077"/>
            <a:ext cx="16323472" cy="1428754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4030264" y="1982390"/>
            <a:ext cx="16323472" cy="94472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200"/>
            </a:lvl1pPr>
            <a:lvl2pPr marL="1041400" indent="-660400" defTabSz="825500">
              <a:lnSpc>
                <a:spcPct val="100000"/>
              </a:lnSpc>
              <a:spcBef>
                <a:spcPts val="0"/>
              </a:spcBef>
              <a:defRPr b="1" sz="5200"/>
            </a:lvl2pPr>
            <a:lvl3pPr marL="1422400" indent="-660400" defTabSz="825500">
              <a:lnSpc>
                <a:spcPct val="100000"/>
              </a:lnSpc>
              <a:spcBef>
                <a:spcPts val="0"/>
              </a:spcBef>
              <a:defRPr b="1" sz="5200"/>
            </a:lvl3pPr>
            <a:lvl4pPr marL="1803400" indent="-660400" defTabSz="825500">
              <a:lnSpc>
                <a:spcPct val="100000"/>
              </a:lnSpc>
              <a:spcBef>
                <a:spcPts val="0"/>
              </a:spcBef>
              <a:defRPr b="1" sz="5200"/>
            </a:lvl4pPr>
            <a:lvl5pPr marL="2184400" indent="-660400" defTabSz="825500">
              <a:lnSpc>
                <a:spcPct val="100000"/>
              </a:lnSpc>
              <a:spcBef>
                <a:spcPts val="0"/>
              </a:spcBef>
              <a:defRPr b="1" sz="52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800"/>
              </a:spcBef>
              <a:buSzTx/>
              <a:buNone/>
              <a:defRPr spc="-100" sz="52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4030264" y="4161232"/>
            <a:ext cx="16323472" cy="8572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Slide Title"/>
          <p:cNvSpPr txBox="1"/>
          <p:nvPr>
            <p:ph type="title" hasCustomPrompt="1"/>
          </p:nvPr>
        </p:nvSpPr>
        <p:spPr>
          <a:xfrm>
            <a:off x="4030264" y="619125"/>
            <a:ext cx="16323472" cy="1428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4" tIns="71434" rIns="71434" bIns="71434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82350" y="12954302"/>
            <a:ext cx="409775" cy="415870"/>
          </a:xfrm>
          <a:prstGeom prst="rect">
            <a:avLst/>
          </a:prstGeom>
          <a:ln w="12700">
            <a:miter lim="400000"/>
          </a:ln>
        </p:spPr>
        <p:txBody>
          <a:bodyPr wrap="none" lIns="71434" tIns="71434" rIns="71434" bIns="71434" anchor="b">
            <a:spAutoFit/>
          </a:bodyPr>
          <a:lstStyle>
            <a:lvl1pPr defTabSz="821529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68" strike="noStrike" sz="8400" u="none">
          <a:solidFill>
            <a:srgbClr val="004D8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533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14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295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676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057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438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819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200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581400" marR="0" indent="-5334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2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821529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he Son Over the Servant"/>
          <p:cNvSpPr txBox="1"/>
          <p:nvPr>
            <p:ph type="title"/>
          </p:nvPr>
        </p:nvSpPr>
        <p:spPr>
          <a:xfrm>
            <a:off x="1428892" y="2115105"/>
            <a:ext cx="22741792" cy="510807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pc="-300" sz="13700"/>
            </a:lvl1pPr>
          </a:lstStyle>
          <a:p>
            <a:pPr/>
            <a:r>
              <a:t>By Faith Enoch</a:t>
            </a:r>
          </a:p>
        </p:txBody>
      </p:sp>
      <p:sp>
        <p:nvSpPr>
          <p:cNvPr id="153" name="Hebrews 3:1-6"/>
          <p:cNvSpPr txBox="1"/>
          <p:nvPr>
            <p:ph type="body" sz="quarter" idx="1"/>
          </p:nvPr>
        </p:nvSpPr>
        <p:spPr>
          <a:xfrm>
            <a:off x="1517791" y="7298769"/>
            <a:ext cx="16323472" cy="2048064"/>
          </a:xfrm>
          <a:prstGeom prst="rect">
            <a:avLst/>
          </a:prstGeom>
        </p:spPr>
        <p:txBody>
          <a:bodyPr anchor="t"/>
          <a:lstStyle>
            <a:lvl1pPr>
              <a:defRPr sz="6500">
                <a:solidFill>
                  <a:schemeClr val="accent1"/>
                </a:solidFill>
              </a:defRPr>
            </a:lvl1pPr>
          </a:lstStyle>
          <a:p>
            <a:pPr/>
            <a:r>
              <a:t>Hebrews 11:5-6; Genesis 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 defTabSz="1926286">
              <a:lnSpc>
                <a:spcPct val="130000"/>
              </a:lnSpc>
              <a:defRPr spc="-158" sz="7110"/>
            </a:pPr>
            <a:r>
              <a:t>I. The Narrative (Genesis 5)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They died (5:1-20)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God took him (5:24)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c. He walked (5:21-24)</a:t>
            </a:r>
          </a:p>
          <a:p>
            <a:pPr defTabSz="1926286">
              <a:lnSpc>
                <a:spcPct val="130000"/>
              </a:lnSpc>
              <a:defRPr spc="-158" sz="7110">
                <a:solidFill>
                  <a:srgbClr val="535353"/>
                </a:solidFill>
              </a:defRPr>
            </a:pPr>
            <a:r>
              <a:t>II. The Commentary (Hebrews 11:5-6)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Pleasing to God (11:5)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He is a rewarder (11:6)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 defTabSz="1926286">
              <a:lnSpc>
                <a:spcPct val="130000"/>
              </a:lnSpc>
              <a:defRPr spc="-158" sz="7110"/>
            </a:pPr>
            <a:r>
              <a:t>I. The Narrative (Genesis 5)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They died (5:1-20)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God took him (5:24)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c. He walked (5:21-24)</a:t>
            </a:r>
          </a:p>
          <a:p>
            <a:pPr defTabSz="1926286">
              <a:lnSpc>
                <a:spcPct val="130000"/>
              </a:lnSpc>
              <a:defRPr spc="-158" sz="7110">
                <a:solidFill>
                  <a:srgbClr val="535353"/>
                </a:solidFill>
              </a:defRPr>
            </a:pPr>
            <a:r>
              <a:t>II. The Commentary (Hebrews 11:5-6)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Pleasing to God (11:5)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He is a rewarder (11:6)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 defTabSz="1926286">
              <a:lnSpc>
                <a:spcPct val="130000"/>
              </a:lnSpc>
              <a:defRPr spc="-158" sz="7110"/>
            </a:pPr>
            <a:r>
              <a:t>I. The Narrative (Genesis 5)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They died (5:1-20)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God took him (5:24)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c. He walked (5:21-24)</a:t>
            </a:r>
          </a:p>
          <a:p>
            <a:pPr defTabSz="1926286">
              <a:lnSpc>
                <a:spcPct val="130000"/>
              </a:lnSpc>
              <a:defRPr spc="-158" sz="7110">
                <a:solidFill>
                  <a:srgbClr val="535353"/>
                </a:solidFill>
              </a:defRPr>
            </a:pPr>
            <a:r>
              <a:t>II. The Commentary (Hebrews 11:5-6)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Pleasing to God (11:5)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He is a rewarder (11:6)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 defTabSz="1926286">
              <a:lnSpc>
                <a:spcPct val="130000"/>
              </a:lnSpc>
              <a:defRPr spc="-158" sz="7110">
                <a:solidFill>
                  <a:srgbClr val="535353"/>
                </a:solidFill>
              </a:defRPr>
            </a:pPr>
            <a:r>
              <a:t>I. The Narrative (Genesis 5)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They died (5:1-20)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God took him (5:24)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c. He walked (5:21-24)</a:t>
            </a:r>
          </a:p>
          <a:p>
            <a:pPr defTabSz="1926286">
              <a:lnSpc>
                <a:spcPct val="130000"/>
              </a:lnSpc>
              <a:defRPr spc="-158" sz="7110"/>
            </a:pPr>
            <a:r>
              <a:t>II. The Commentary (Hebrews 11:5-6)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Pleasing to God (11:5)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He is a rewarder (11:6)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onsider Jesus - v.1, 2…"/>
          <p:cNvSpPr txBox="1"/>
          <p:nvPr>
            <p:ph type="title"/>
          </p:nvPr>
        </p:nvSpPr>
        <p:spPr>
          <a:xfrm>
            <a:off x="2094004" y="3115869"/>
            <a:ext cx="20923044" cy="9698289"/>
          </a:xfrm>
          <a:prstGeom prst="rect">
            <a:avLst/>
          </a:prstGeom>
        </p:spPr>
        <p:txBody>
          <a:bodyPr anchor="t"/>
          <a:lstStyle/>
          <a:p>
            <a:pPr defTabSz="1926286">
              <a:lnSpc>
                <a:spcPct val="130000"/>
              </a:lnSpc>
              <a:defRPr spc="-158" sz="7110">
                <a:solidFill>
                  <a:srgbClr val="535353"/>
                </a:solidFill>
              </a:defRPr>
            </a:pPr>
            <a:r>
              <a:t>I. The Narrative (Genesis 5)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They died (5:1-20)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God took him (5:24)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c. He walked (5:21-24)</a:t>
            </a:r>
          </a:p>
          <a:p>
            <a:pPr defTabSz="1926286">
              <a:lnSpc>
                <a:spcPct val="130000"/>
              </a:lnSpc>
              <a:defRPr spc="-158" sz="7110"/>
            </a:pPr>
            <a:r>
              <a:t>II. The Commentary (Hebrews 11:5-6)</a:t>
            </a:r>
          </a:p>
          <a:p>
            <a:pPr lvl="1" defTabSz="1926286">
              <a:lnSpc>
                <a:spcPct val="130000"/>
              </a:lnSpc>
              <a:defRPr b="0" spc="-158" sz="7110">
                <a:solidFill>
                  <a:srgbClr val="535353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a. Pleasing to God (11:5)</a:t>
            </a:r>
          </a:p>
          <a:p>
            <a:pPr lvl="2" defTabSz="1926286">
              <a:lnSpc>
                <a:spcPct val="130000"/>
              </a:lnSpc>
              <a:defRPr b="0" spc="-158" sz="711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     b. He is a rewarder (11:6)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4" tIns="71434" rIns="71434" bIns="71434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