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/>
      <a:tcStyle>
        <a:tcBdr/>
        <a:fill>
          <a:solidFill>
            <a:srgbClr val="FFE8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firstCol>
    <a:la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25" d="100"/>
          <a:sy n="25" d="100"/>
        </p:scale>
        <p:origin x="70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">
    <p:bg>
      <p:bgPr>
        <a:solidFill>
          <a:srgbClr val="0034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030264" y="12174593"/>
            <a:ext cx="16323472" cy="648368"/>
          </a:xfrm>
          <a:prstGeom prst="rect">
            <a:avLst/>
          </a:prstGeom>
        </p:spPr>
        <p:txBody>
          <a:bodyPr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200" b="1">
                <a:solidFill>
                  <a:srgbClr val="FFFFFF"/>
                </a:solidFill>
              </a:defRPr>
            </a:lvl1pPr>
            <a:lvl2pPr marL="787400" indent="-406400" defTabSz="825500">
              <a:lnSpc>
                <a:spcPct val="100000"/>
              </a:lnSpc>
              <a:spcBef>
                <a:spcPts val="0"/>
              </a:spcBef>
              <a:defRPr sz="3200" b="1">
                <a:solidFill>
                  <a:srgbClr val="FFFFFF"/>
                </a:solidFill>
              </a:defRPr>
            </a:lvl2pPr>
            <a:lvl3pPr marL="1168400" indent="-406400" defTabSz="825500">
              <a:lnSpc>
                <a:spcPct val="100000"/>
              </a:lnSpc>
              <a:spcBef>
                <a:spcPts val="0"/>
              </a:spcBef>
              <a:defRPr sz="3200" b="1">
                <a:solidFill>
                  <a:srgbClr val="FFFFFF"/>
                </a:solidFill>
              </a:defRPr>
            </a:lvl3pPr>
            <a:lvl4pPr marL="1549400" indent="-406400" defTabSz="825500">
              <a:lnSpc>
                <a:spcPct val="100000"/>
              </a:lnSpc>
              <a:spcBef>
                <a:spcPts val="0"/>
              </a:spcBef>
              <a:defRPr sz="3200" b="1">
                <a:solidFill>
                  <a:srgbClr val="FFFFFF"/>
                </a:solidFill>
              </a:defRPr>
            </a:lvl4pPr>
            <a:lvl5pPr marL="1930400" indent="-406400" defTabSz="825500">
              <a:lnSpc>
                <a:spcPct val="100000"/>
              </a:lnSpc>
              <a:spcBef>
                <a:spcPts val="0"/>
              </a:spcBef>
              <a:defRPr sz="3200" b="1">
                <a:solidFill>
                  <a:srgbClr val="FFFFFF"/>
                </a:solidFill>
              </a:defRPr>
            </a:lvl5pPr>
          </a:lstStyle>
          <a:p>
            <a:r>
              <a:t>Author and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4030264" y="2607467"/>
            <a:ext cx="16325241" cy="4643441"/>
          </a:xfrm>
          <a:prstGeom prst="rect">
            <a:avLst/>
          </a:prstGeom>
        </p:spPr>
        <p:txBody>
          <a:bodyPr anchor="b"/>
          <a:lstStyle>
            <a:lvl1pPr>
              <a:defRPr sz="11400" spc="-228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030264" y="7179467"/>
            <a:ext cx="16323472" cy="2048065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>
                <a:solidFill>
                  <a:schemeClr val="accent1"/>
                </a:solidFill>
              </a:defRPr>
            </a:lvl1pPr>
          </a:lstStyle>
          <a:p>
            <a:r>
              <a:t>Presentation Subtitle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87113" y="12954302"/>
            <a:ext cx="409774" cy="4158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030264" y="5018482"/>
            <a:ext cx="16323472" cy="368126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400" spc="-228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400" spc="-228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400" spc="-228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400" spc="-228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400" spc="-228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030264" y="8732784"/>
            <a:ext cx="16323471" cy="944723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5200" b="1"/>
            </a:lvl1pPr>
            <a:lvl2pPr marL="1041400" indent="-660400" algn="ctr">
              <a:lnSpc>
                <a:spcPct val="100000"/>
              </a:lnSpc>
              <a:spcBef>
                <a:spcPts val="0"/>
              </a:spcBef>
              <a:defRPr sz="5200" b="1"/>
            </a:lvl2pPr>
            <a:lvl3pPr marL="1422400" indent="-660400" algn="ctr">
              <a:lnSpc>
                <a:spcPct val="100000"/>
              </a:lnSpc>
              <a:spcBef>
                <a:spcPts val="0"/>
              </a:spcBef>
              <a:defRPr sz="5200" b="1"/>
            </a:lvl3pPr>
            <a:lvl4pPr marL="1803400" indent="-660400" algn="ctr">
              <a:lnSpc>
                <a:spcPct val="100000"/>
              </a:lnSpc>
              <a:spcBef>
                <a:spcPts val="0"/>
              </a:spcBef>
              <a:defRPr sz="5200" b="1"/>
            </a:lvl4pPr>
            <a:lvl5pPr marL="2184400" indent="-660400" algn="ctr">
              <a:lnSpc>
                <a:spcPct val="100000"/>
              </a:lnSpc>
              <a:spcBef>
                <a:spcPts val="0"/>
              </a:spcBef>
              <a:defRPr sz="5200" b="1"/>
            </a:lvl5pPr>
          </a:lstStyle>
          <a:p>
            <a:r>
              <a:t>Fact information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Body Level One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4030264" y="1404937"/>
            <a:ext cx="16323472" cy="7327849"/>
          </a:xfrm>
          <a:prstGeom prst="rect">
            <a:avLst/>
          </a:prstGeom>
        </p:spPr>
        <p:txBody>
          <a:bodyPr anchor="b"/>
          <a:lstStyle/>
          <a:p>
            <a:pPr marL="0" lvl="4" indent="3063238" algn="ctr" defTabSz="1097252">
              <a:lnSpc>
                <a:spcPct val="80000"/>
              </a:lnSpc>
              <a:spcBef>
                <a:spcPts val="0"/>
              </a:spcBef>
              <a:buSzTx/>
              <a:buNone/>
              <a:defRPr sz="11000" b="1" spc="-199">
                <a:solidFill>
                  <a:srgbClr val="004D80"/>
                </a:solidFill>
              </a:defRPr>
            </a:pPr>
            <a:r>
              <a:t>100%
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083841" y="5232796"/>
            <a:ext cx="16216318" cy="3268270"/>
          </a:xfrm>
          <a:prstGeom prst="rect">
            <a:avLst/>
          </a:prstGeom>
        </p:spPr>
        <p:txBody>
          <a:bodyPr anchor="ctr"/>
          <a:lstStyle>
            <a:lvl1pPr marL="160732" indent="1">
              <a:spcBef>
                <a:spcPts val="0"/>
              </a:spcBef>
              <a:buSzTx/>
              <a:buNone/>
              <a:defRPr sz="8400" spc="-168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160732" indent="160734">
              <a:spcBef>
                <a:spcPts val="0"/>
              </a:spcBef>
              <a:buSzTx/>
              <a:buNone/>
              <a:defRPr sz="8400" spc="-168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160732" indent="160734">
              <a:spcBef>
                <a:spcPts val="0"/>
              </a:spcBef>
              <a:buSzTx/>
              <a:buNone/>
              <a:defRPr sz="8400" spc="-168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160732" indent="160734">
              <a:spcBef>
                <a:spcPts val="0"/>
              </a:spcBef>
              <a:buSzTx/>
              <a:buNone/>
              <a:defRPr sz="8400" spc="-168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160732" indent="160734">
              <a:spcBef>
                <a:spcPts val="0"/>
              </a:spcBef>
              <a:buSzTx/>
              <a:buNone/>
              <a:defRPr sz="8400" spc="-168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6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762500" y="9036842"/>
            <a:ext cx="15537657" cy="64836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200" b="1"/>
            </a:lvl1pPr>
          </a:lstStyle>
          <a:p>
            <a:r>
              <a:t>Attribution</a:t>
            </a:r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96267730_2880x1920.jpg"/>
          <p:cNvSpPr>
            <a:spLocks noGrp="1"/>
          </p:cNvSpPr>
          <p:nvPr>
            <p:ph type="pic" idx="21"/>
          </p:nvPr>
        </p:nvSpPr>
        <p:spPr>
          <a:xfrm>
            <a:off x="-2381250" y="986538"/>
            <a:ext cx="17634189" cy="1175612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617931575_1991x1322.jpg"/>
          <p:cNvSpPr>
            <a:spLocks noGrp="1"/>
          </p:cNvSpPr>
          <p:nvPr>
            <p:ph type="pic" sz="quarter" idx="22"/>
          </p:nvPr>
        </p:nvSpPr>
        <p:spPr>
          <a:xfrm>
            <a:off x="12237648" y="982265"/>
            <a:ext cx="8391911" cy="557212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740627569_2880x1920.jpg"/>
          <p:cNvSpPr>
            <a:spLocks noGrp="1"/>
          </p:cNvSpPr>
          <p:nvPr>
            <p:ph type="pic" sz="quarter" idx="23"/>
          </p:nvPr>
        </p:nvSpPr>
        <p:spPr>
          <a:xfrm>
            <a:off x="12254507" y="7170539"/>
            <a:ext cx="8358190" cy="557212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996267730_2880x1920.jpg"/>
          <p:cNvSpPr>
            <a:spLocks noGrp="1"/>
          </p:cNvSpPr>
          <p:nvPr>
            <p:ph type="pic" idx="21"/>
          </p:nvPr>
        </p:nvSpPr>
        <p:spPr>
          <a:xfrm>
            <a:off x="1905000" y="0"/>
            <a:ext cx="20574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87113" y="12954302"/>
            <a:ext cx="409774" cy="4158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627569_2880x1920.jpg"/>
          <p:cNvSpPr>
            <a:spLocks noGrp="1"/>
          </p:cNvSpPr>
          <p:nvPr>
            <p:ph type="pic" idx="21"/>
          </p:nvPr>
        </p:nvSpPr>
        <p:spPr>
          <a:xfrm>
            <a:off x="1905000" y="0"/>
            <a:ext cx="20574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4030264" y="7286625"/>
            <a:ext cx="16323472" cy="4643438"/>
          </a:xfrm>
          <a:prstGeom prst="rect">
            <a:avLst/>
          </a:prstGeom>
        </p:spPr>
        <p:txBody>
          <a:bodyPr anchor="b"/>
          <a:lstStyle>
            <a:lvl1pPr>
              <a:defRPr sz="11400" spc="-228"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030264" y="11858625"/>
            <a:ext cx="16323472" cy="9699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>
                <a:solidFill>
                  <a:srgbClr val="FFFFFF"/>
                </a:solidFill>
              </a:defRPr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>
                <a:solidFill>
                  <a:srgbClr val="FFFFFF"/>
                </a:solidFill>
              </a:defRPr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>
                <a:solidFill>
                  <a:srgbClr val="FFFFFF"/>
                </a:solidFill>
              </a:defRPr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>
                <a:solidFill>
                  <a:srgbClr val="FFFFFF"/>
                </a:solidFill>
              </a:defRPr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>
                <a:solidFill>
                  <a:srgbClr val="FFFFFF"/>
                </a:solidFill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4030264" y="803671"/>
            <a:ext cx="16323472" cy="648365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200" b="1"/>
            </a:lvl1pPr>
          </a:lstStyle>
          <a:p>
            <a:r>
              <a:t>Author and Date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82256" y="12954302"/>
            <a:ext cx="409774" cy="41587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136959463_1989x1321.jpg"/>
          <p:cNvSpPr>
            <a:spLocks noGrp="1"/>
          </p:cNvSpPr>
          <p:nvPr>
            <p:ph type="pic" idx="21"/>
          </p:nvPr>
        </p:nvSpPr>
        <p:spPr>
          <a:xfrm>
            <a:off x="9441656" y="973876"/>
            <a:ext cx="17706453" cy="1175979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030264" y="7036592"/>
            <a:ext cx="7179472" cy="5687675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4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4030264" y="973876"/>
            <a:ext cx="7179472" cy="6169875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030264" y="1987000"/>
            <a:ext cx="16323472" cy="94472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/>
            </a:lvl1pPr>
          </a:lstStyle>
          <a:p>
            <a:r>
              <a:t>Slide Subtitle</a:t>
            </a:r>
          </a:p>
        </p:txBody>
      </p:sp>
      <p:sp>
        <p:nvSpPr>
          <p:cNvPr id="44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828784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617931575_1991x1322.jpg"/>
          <p:cNvSpPr>
            <a:spLocks noGrp="1"/>
          </p:cNvSpPr>
          <p:nvPr>
            <p:ph type="pic" idx="21"/>
          </p:nvPr>
        </p:nvSpPr>
        <p:spPr>
          <a:xfrm>
            <a:off x="8387953" y="982265"/>
            <a:ext cx="17698317" cy="1175147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4030264" y="625077"/>
            <a:ext cx="7179472" cy="1428754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030264" y="1987000"/>
            <a:ext cx="7179472" cy="94472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/>
            </a:lvl1pPr>
            <a:lvl2pPr marL="1041400" indent="-660400" defTabSz="825500">
              <a:lnSpc>
                <a:spcPct val="100000"/>
              </a:lnSpc>
              <a:spcBef>
                <a:spcPts val="0"/>
              </a:spcBef>
              <a:defRPr sz="5200" b="1"/>
            </a:lvl2pPr>
            <a:lvl3pPr marL="1422400" indent="-660400" defTabSz="825500">
              <a:lnSpc>
                <a:spcPct val="100000"/>
              </a:lnSpc>
              <a:spcBef>
                <a:spcPts val="0"/>
              </a:spcBef>
              <a:defRPr sz="5200" b="1"/>
            </a:lvl3pPr>
            <a:lvl4pPr marL="1803400" indent="-660400" defTabSz="825500">
              <a:lnSpc>
                <a:spcPct val="100000"/>
              </a:lnSpc>
              <a:spcBef>
                <a:spcPts val="0"/>
              </a:spcBef>
              <a:defRPr sz="5200" b="1"/>
            </a:lvl4pPr>
            <a:lvl5pPr marL="2184400" indent="-660400" defTabSz="825500">
              <a:lnSpc>
                <a:spcPct val="100000"/>
              </a:lnSpc>
              <a:spcBef>
                <a:spcPts val="0"/>
              </a:spcBef>
              <a:defRPr sz="52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3" name="Body Level One…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4030264" y="4894026"/>
            <a:ext cx="7179472" cy="7865383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bg>
      <p:bgPr>
        <a:solidFill>
          <a:srgbClr val="0034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4030264" y="4536280"/>
            <a:ext cx="16323472" cy="4643440"/>
          </a:xfrm>
          <a:prstGeom prst="rect">
            <a:avLst/>
          </a:prstGeom>
        </p:spPr>
        <p:txBody>
          <a:bodyPr anchor="ctr"/>
          <a:lstStyle>
            <a:lvl1pPr>
              <a:defRPr sz="11400" b="0" spc="-228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030264" y="1987000"/>
            <a:ext cx="16323472" cy="94472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/>
            </a:lvl1pPr>
            <a:lvl2pPr marL="1041400" indent="-660400" defTabSz="825500">
              <a:lnSpc>
                <a:spcPct val="100000"/>
              </a:lnSpc>
              <a:spcBef>
                <a:spcPts val="0"/>
              </a:spcBef>
              <a:defRPr sz="5200" b="1"/>
            </a:lvl2pPr>
            <a:lvl3pPr marL="1422400" indent="-660400" defTabSz="825500">
              <a:lnSpc>
                <a:spcPct val="100000"/>
              </a:lnSpc>
              <a:spcBef>
                <a:spcPts val="0"/>
              </a:spcBef>
              <a:defRPr sz="5200" b="1"/>
            </a:lvl3pPr>
            <a:lvl4pPr marL="1803400" indent="-660400" defTabSz="825500">
              <a:lnSpc>
                <a:spcPct val="100000"/>
              </a:lnSpc>
              <a:spcBef>
                <a:spcPts val="0"/>
              </a:spcBef>
              <a:defRPr sz="5200" b="1"/>
            </a:lvl4pPr>
            <a:lvl5pPr marL="2184400" indent="-660400" defTabSz="825500">
              <a:lnSpc>
                <a:spcPct val="100000"/>
              </a:lnSpc>
              <a:spcBef>
                <a:spcPts val="0"/>
              </a:spcBef>
              <a:defRPr sz="52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4030264" y="625077"/>
            <a:ext cx="16323472" cy="1428754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030264" y="1982390"/>
            <a:ext cx="16323472" cy="94472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200" b="1"/>
            </a:lvl1pPr>
            <a:lvl2pPr marL="1041400" indent="-660400" defTabSz="825500">
              <a:lnSpc>
                <a:spcPct val="100000"/>
              </a:lnSpc>
              <a:spcBef>
                <a:spcPts val="0"/>
              </a:spcBef>
              <a:defRPr sz="5200" b="1"/>
            </a:lvl2pPr>
            <a:lvl3pPr marL="1422400" indent="-660400" defTabSz="825500">
              <a:lnSpc>
                <a:spcPct val="100000"/>
              </a:lnSpc>
              <a:spcBef>
                <a:spcPts val="0"/>
              </a:spcBef>
              <a:defRPr sz="5200" b="1"/>
            </a:lvl3pPr>
            <a:lvl4pPr marL="1803400" indent="-660400" defTabSz="825500">
              <a:lnSpc>
                <a:spcPct val="100000"/>
              </a:lnSpc>
              <a:spcBef>
                <a:spcPts val="0"/>
              </a:spcBef>
              <a:defRPr sz="5200" b="1"/>
            </a:lvl4pPr>
            <a:lvl5pPr marL="2184400" indent="-660400" defTabSz="825500">
              <a:lnSpc>
                <a:spcPct val="100000"/>
              </a:lnSpc>
              <a:spcBef>
                <a:spcPts val="0"/>
              </a:spcBef>
              <a:defRPr sz="5200" b="1"/>
            </a:lvl5pPr>
          </a:lstStyle>
          <a:p>
            <a:r>
              <a:t>Agenda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2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1800"/>
              </a:spcBef>
              <a:buSzTx/>
              <a:buNone/>
              <a:defRPr sz="5200" spc="-100"/>
            </a:lvl1pPr>
          </a:lstStyle>
          <a:p>
            <a:r>
              <a:t>Agenda Topics</a:t>
            </a:r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4030264" y="4161232"/>
            <a:ext cx="16323472" cy="8572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4" tIns="71434" rIns="71434" bIns="71434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4030264" y="619125"/>
            <a:ext cx="16323472" cy="1428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4" tIns="71434" rIns="71434" bIns="71434">
            <a:normAutofit/>
          </a:bodyPr>
          <a:lstStyle/>
          <a:p>
            <a:r>
              <a:t>Slide Title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82350" y="12954302"/>
            <a:ext cx="409775" cy="415870"/>
          </a:xfrm>
          <a:prstGeom prst="rect">
            <a:avLst/>
          </a:prstGeom>
          <a:ln w="12700">
            <a:miter lim="400000"/>
          </a:ln>
        </p:spPr>
        <p:txBody>
          <a:bodyPr wrap="none" lIns="71434" tIns="71434" rIns="71434" bIns="71434" anchor="b">
            <a:spAutoFit/>
          </a:bodyPr>
          <a:lstStyle>
            <a:lvl1pPr defTabSz="821529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-168" baseline="0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-168" baseline="0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-168" baseline="0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-168" baseline="0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-168" baseline="0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-168" baseline="0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-168" baseline="0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-168" baseline="0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-168" baseline="0">
          <a:solidFill>
            <a:srgbClr val="004D8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533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914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295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676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2057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2438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2819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3200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3581400" marR="0" indent="-5334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4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“We shall not grow weary of waiting upon God…"/>
          <p:cNvSpPr txBox="1">
            <a:spLocks noGrp="1"/>
          </p:cNvSpPr>
          <p:nvPr>
            <p:ph type="body" idx="1"/>
          </p:nvPr>
        </p:nvSpPr>
        <p:spPr>
          <a:xfrm>
            <a:off x="631327" y="3245919"/>
            <a:ext cx="23554534" cy="6145503"/>
          </a:xfrm>
          <a:prstGeom prst="rect">
            <a:avLst/>
          </a:prstGeom>
        </p:spPr>
        <p:txBody>
          <a:bodyPr/>
          <a:lstStyle/>
          <a:p>
            <a:pPr lvl="4">
              <a:lnSpc>
                <a:spcPct val="120000"/>
              </a:lnSpc>
              <a:defRPr i="1">
                <a:solidFill>
                  <a:srgbClr val="A7A7A7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“We shall not grow weary of waiting upon God </a:t>
            </a:r>
          </a:p>
          <a:p>
            <a:pPr lvl="4">
              <a:lnSpc>
                <a:spcPct val="120000"/>
              </a:lnSpc>
              <a:defRPr i="1">
                <a:solidFill>
                  <a:srgbClr val="A7A7A7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  if we remember how long and how graciously </a:t>
            </a:r>
          </a:p>
          <a:p>
            <a:pPr lvl="4">
              <a:lnSpc>
                <a:spcPct val="120000"/>
              </a:lnSpc>
              <a:defRPr i="1">
                <a:solidFill>
                  <a:srgbClr val="A7A7A7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  He once waited for us”</a:t>
            </a:r>
          </a:p>
        </p:txBody>
      </p:sp>
      <p:sp>
        <p:nvSpPr>
          <p:cNvPr id="153" name="Attribution"/>
          <p:cNvSpPr txBox="1">
            <a:spLocks noGrp="1"/>
          </p:cNvSpPr>
          <p:nvPr>
            <p:ph type="body" idx="21"/>
          </p:nvPr>
        </p:nvSpPr>
        <p:spPr>
          <a:xfrm>
            <a:off x="2567231" y="9101022"/>
            <a:ext cx="15537658" cy="136905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 sz="4000" b="0" i="1">
                <a:solidFill>
                  <a:schemeClr val="accent1">
                    <a:lumOff val="-9999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Charles Spurgeon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he Son Over the Servant"/>
          <p:cNvSpPr txBox="1">
            <a:spLocks noGrp="1"/>
          </p:cNvSpPr>
          <p:nvPr>
            <p:ph type="title"/>
          </p:nvPr>
        </p:nvSpPr>
        <p:spPr>
          <a:xfrm>
            <a:off x="1428892" y="3849061"/>
            <a:ext cx="22741792" cy="337411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defRPr sz="13700" spc="-300"/>
            </a:pPr>
            <a:r>
              <a:t>Melchizedek: </a:t>
            </a:r>
            <a:r>
              <a:rPr sz="10300" b="0" i="1" spc="-225"/>
              <a:t>Who, What, &amp; Why</a:t>
            </a:r>
            <a:r>
              <a:t> </a:t>
            </a:r>
          </a:p>
        </p:txBody>
      </p:sp>
      <p:sp>
        <p:nvSpPr>
          <p:cNvPr id="156" name="Hebrews 3:1-6"/>
          <p:cNvSpPr txBox="1">
            <a:spLocks noGrp="1"/>
          </p:cNvSpPr>
          <p:nvPr>
            <p:ph type="body" sz="quarter" idx="1"/>
          </p:nvPr>
        </p:nvSpPr>
        <p:spPr>
          <a:xfrm>
            <a:off x="1517791" y="7298769"/>
            <a:ext cx="16323472" cy="2048064"/>
          </a:xfrm>
          <a:prstGeom prst="rect">
            <a:avLst/>
          </a:prstGeom>
        </p:spPr>
        <p:txBody>
          <a:bodyPr anchor="t"/>
          <a:lstStyle>
            <a:lvl1pPr>
              <a:defRPr sz="6500">
                <a:solidFill>
                  <a:schemeClr val="accent1"/>
                </a:solidFill>
              </a:defRPr>
            </a:lvl1pPr>
          </a:lstStyle>
          <a:p>
            <a:r>
              <a:t>Hebrews 7:1-10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onsider Jesus - v.1, 2…"/>
          <p:cNvSpPr txBox="1">
            <a:spLocks noGrp="1"/>
          </p:cNvSpPr>
          <p:nvPr>
            <p:ph type="title"/>
          </p:nvPr>
        </p:nvSpPr>
        <p:spPr>
          <a:xfrm>
            <a:off x="2094004" y="2020356"/>
            <a:ext cx="20923044" cy="10793802"/>
          </a:xfrm>
          <a:prstGeom prst="rect">
            <a:avLst/>
          </a:prstGeom>
        </p:spPr>
        <p:txBody>
          <a:bodyPr anchor="t"/>
          <a:lstStyle/>
          <a:p>
            <a:pPr>
              <a:lnSpc>
                <a:spcPct val="140000"/>
              </a:lnSpc>
              <a:defRPr sz="9000" spc="-200"/>
            </a:pPr>
            <a:r>
              <a:t>I. An Introduction (v.1-3)</a:t>
            </a:r>
          </a:p>
          <a:p>
            <a:pPr>
              <a:lnSpc>
                <a:spcPct val="140000"/>
              </a:lnSpc>
              <a:defRPr sz="9000" spc="-200">
                <a:solidFill>
                  <a:srgbClr val="535353"/>
                </a:solidFill>
              </a:defRPr>
            </a:pPr>
            <a:r>
              <a:t>II. The What</a:t>
            </a:r>
          </a:p>
          <a:p>
            <a:pPr>
              <a:lnSpc>
                <a:spcPct val="140000"/>
              </a:lnSpc>
              <a:defRPr sz="9000" spc="-200">
                <a:solidFill>
                  <a:srgbClr val="535353"/>
                </a:solidFill>
              </a:defRPr>
            </a:pPr>
            <a:r>
              <a:t>III. His Greatness (v.4-10)</a:t>
            </a:r>
          </a:p>
          <a:p>
            <a:pPr>
              <a:lnSpc>
                <a:spcPct val="140000"/>
              </a:lnSpc>
              <a:defRPr sz="9000" spc="-200">
                <a:solidFill>
                  <a:srgbClr val="535353"/>
                </a:solidFill>
              </a:defRPr>
            </a:pPr>
            <a:r>
              <a:t>IV. Application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onsider Jesus - v.1, 2…"/>
          <p:cNvSpPr txBox="1">
            <a:spLocks noGrp="1"/>
          </p:cNvSpPr>
          <p:nvPr>
            <p:ph type="title"/>
          </p:nvPr>
        </p:nvSpPr>
        <p:spPr>
          <a:xfrm>
            <a:off x="2094004" y="2020356"/>
            <a:ext cx="20923044" cy="10793802"/>
          </a:xfrm>
          <a:prstGeom prst="rect">
            <a:avLst/>
          </a:prstGeom>
        </p:spPr>
        <p:txBody>
          <a:bodyPr anchor="t"/>
          <a:lstStyle/>
          <a:p>
            <a:pPr>
              <a:lnSpc>
                <a:spcPct val="140000"/>
              </a:lnSpc>
              <a:defRPr sz="9000" spc="-200">
                <a:solidFill>
                  <a:srgbClr val="535353"/>
                </a:solidFill>
              </a:defRPr>
            </a:pPr>
            <a:r>
              <a:t>I. An Introduction (v.1-3)</a:t>
            </a:r>
          </a:p>
          <a:p>
            <a:pPr>
              <a:lnSpc>
                <a:spcPct val="140000"/>
              </a:lnSpc>
              <a:defRPr sz="9000" spc="-200"/>
            </a:pPr>
            <a:r>
              <a:t>II. The What</a:t>
            </a:r>
          </a:p>
          <a:p>
            <a:pPr>
              <a:lnSpc>
                <a:spcPct val="140000"/>
              </a:lnSpc>
              <a:defRPr sz="9000" spc="-200">
                <a:solidFill>
                  <a:srgbClr val="535353"/>
                </a:solidFill>
              </a:defRPr>
            </a:pPr>
            <a:r>
              <a:t>III. His Greatness (v.4-10)</a:t>
            </a:r>
          </a:p>
          <a:p>
            <a:pPr>
              <a:lnSpc>
                <a:spcPct val="140000"/>
              </a:lnSpc>
              <a:defRPr sz="9000" spc="-200">
                <a:solidFill>
                  <a:srgbClr val="535353"/>
                </a:solidFill>
              </a:defRPr>
            </a:pPr>
            <a:r>
              <a:t>IV. Application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onsider Jesus - v.1, 2…"/>
          <p:cNvSpPr txBox="1">
            <a:spLocks noGrp="1"/>
          </p:cNvSpPr>
          <p:nvPr>
            <p:ph type="title"/>
          </p:nvPr>
        </p:nvSpPr>
        <p:spPr>
          <a:xfrm>
            <a:off x="2094004" y="2020356"/>
            <a:ext cx="20923044" cy="10793802"/>
          </a:xfrm>
          <a:prstGeom prst="rect">
            <a:avLst/>
          </a:prstGeom>
        </p:spPr>
        <p:txBody>
          <a:bodyPr anchor="t"/>
          <a:lstStyle/>
          <a:p>
            <a:pPr>
              <a:lnSpc>
                <a:spcPct val="140000"/>
              </a:lnSpc>
              <a:defRPr sz="9000" spc="-200">
                <a:solidFill>
                  <a:srgbClr val="535353"/>
                </a:solidFill>
              </a:defRPr>
            </a:pPr>
            <a:r>
              <a:t>I. An Introduction (v.1-3)</a:t>
            </a:r>
          </a:p>
          <a:p>
            <a:pPr>
              <a:lnSpc>
                <a:spcPct val="140000"/>
              </a:lnSpc>
              <a:defRPr sz="9000" spc="-200">
                <a:solidFill>
                  <a:srgbClr val="535353"/>
                </a:solidFill>
              </a:defRPr>
            </a:pPr>
            <a:r>
              <a:t>II. The What</a:t>
            </a:r>
          </a:p>
          <a:p>
            <a:pPr>
              <a:lnSpc>
                <a:spcPct val="140000"/>
              </a:lnSpc>
              <a:defRPr sz="9000" spc="-200"/>
            </a:pPr>
            <a:r>
              <a:t>III. His Greatness (v.4-10)</a:t>
            </a:r>
          </a:p>
          <a:p>
            <a:pPr>
              <a:lnSpc>
                <a:spcPct val="140000"/>
              </a:lnSpc>
              <a:defRPr sz="9000" spc="-200">
                <a:solidFill>
                  <a:srgbClr val="535353"/>
                </a:solidFill>
              </a:defRPr>
            </a:pPr>
            <a:r>
              <a:t>IV. Application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onsider Jesus - v.1, 2…"/>
          <p:cNvSpPr txBox="1">
            <a:spLocks noGrp="1"/>
          </p:cNvSpPr>
          <p:nvPr>
            <p:ph type="title"/>
          </p:nvPr>
        </p:nvSpPr>
        <p:spPr>
          <a:xfrm>
            <a:off x="2094004" y="2020356"/>
            <a:ext cx="20923044" cy="10793802"/>
          </a:xfrm>
          <a:prstGeom prst="rect">
            <a:avLst/>
          </a:prstGeom>
        </p:spPr>
        <p:txBody>
          <a:bodyPr anchor="t"/>
          <a:lstStyle/>
          <a:p>
            <a:pPr>
              <a:lnSpc>
                <a:spcPct val="140000"/>
              </a:lnSpc>
              <a:defRPr sz="9000" spc="-200">
                <a:solidFill>
                  <a:srgbClr val="535353"/>
                </a:solidFill>
              </a:defRPr>
            </a:pPr>
            <a:r>
              <a:t>I. An Introduction (v.1-3)</a:t>
            </a:r>
          </a:p>
          <a:p>
            <a:pPr>
              <a:lnSpc>
                <a:spcPct val="140000"/>
              </a:lnSpc>
              <a:defRPr sz="9000" spc="-200">
                <a:solidFill>
                  <a:srgbClr val="535353"/>
                </a:solidFill>
              </a:defRPr>
            </a:pPr>
            <a:r>
              <a:t>II. The What</a:t>
            </a:r>
          </a:p>
          <a:p>
            <a:pPr>
              <a:lnSpc>
                <a:spcPct val="140000"/>
              </a:lnSpc>
              <a:defRPr sz="9000" spc="-200">
                <a:solidFill>
                  <a:srgbClr val="535353"/>
                </a:solidFill>
              </a:defRPr>
            </a:pPr>
            <a:r>
              <a:t>III. His Greatness (v.4-10)</a:t>
            </a:r>
          </a:p>
          <a:p>
            <a:pPr>
              <a:lnSpc>
                <a:spcPct val="140000"/>
              </a:lnSpc>
              <a:defRPr sz="9000" spc="-200"/>
            </a:pPr>
            <a:r>
              <a:t>IV. Application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30_BasicColor">
  <a:themeElements>
    <a:clrScheme name="30_BasicColor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71434" tIns="71434" rIns="71434" bIns="71434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4" tIns="71434" rIns="71434" bIns="71434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0_BasicColor">
  <a:themeElements>
    <a:clrScheme name="30_BasicColor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71434" tIns="71434" rIns="71434" bIns="71434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4" tIns="71434" rIns="71434" bIns="71434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Custom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Helvetica Neue</vt:lpstr>
      <vt:lpstr>Helvetica Neue Medium</vt:lpstr>
      <vt:lpstr>30_BasicColor</vt:lpstr>
      <vt:lpstr>PowerPoint Presentation</vt:lpstr>
      <vt:lpstr>PowerPoint Presentation</vt:lpstr>
      <vt:lpstr>Melchizedek: Who, What, &amp; Why </vt:lpstr>
      <vt:lpstr>I. An Introduction (v.1-3) II. The What III. His Greatness (v.4-10) IV. Application</vt:lpstr>
      <vt:lpstr>I. An Introduction (v.1-3) II. The What III. His Greatness (v.4-10) IV. Application</vt:lpstr>
      <vt:lpstr>I. An Introduction (v.1-3) II. The What III. His Greatness (v.4-10) IV. Application</vt:lpstr>
      <vt:lpstr>I. An Introduction (v.1-3) II. The What III. His Greatness (v.4-10) IV. Application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WBC-VIDEO</cp:lastModifiedBy>
  <cp:revision>1</cp:revision>
  <dcterms:modified xsi:type="dcterms:W3CDTF">2025-09-07T14:16:11Z</dcterms:modified>
</cp:coreProperties>
</file>