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CDDF"/>
          </a:solidFill>
        </a:fill>
      </a:tcStyle>
    </a:wholeTbl>
    <a:band2H>
      <a:tcTxStyle b="def" i="def"/>
      <a:tcStyle>
        <a:tcBdr/>
        <a:fill>
          <a:solidFill>
            <a:srgbClr val="FFE8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 b="def" i="def"/>
      <a:tcStyle>
        <a:tcBdr/>
        <a:fill>
          <a:solidFill>
            <a:srgbClr val="E9E9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firstCol>
    <a:la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">
    <p:bg>
      <p:bgPr>
        <a:solidFill>
          <a:srgbClr val="0034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ody Level One…"/>
          <p:cNvSpPr txBox="1"/>
          <p:nvPr>
            <p:ph type="body" sz="quarter" idx="1" hasCustomPrompt="1"/>
          </p:nvPr>
        </p:nvSpPr>
        <p:spPr>
          <a:xfrm>
            <a:off x="4030264" y="12174593"/>
            <a:ext cx="16323472" cy="648367"/>
          </a:xfrm>
          <a:prstGeom prst="rect">
            <a:avLst/>
          </a:prstGeom>
        </p:spPr>
        <p:txBody>
          <a:bodyPr anchor="b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200">
                <a:solidFill>
                  <a:srgbClr val="FFFFFF"/>
                </a:solidFill>
              </a:defRPr>
            </a:lvl1pPr>
            <a:lvl2pPr marL="787400" indent="-406400" defTabSz="825500">
              <a:lnSpc>
                <a:spcPct val="100000"/>
              </a:lnSpc>
              <a:spcBef>
                <a:spcPts val="0"/>
              </a:spcBef>
              <a:defRPr b="1" sz="3200">
                <a:solidFill>
                  <a:srgbClr val="FFFFFF"/>
                </a:solidFill>
              </a:defRPr>
            </a:lvl2pPr>
            <a:lvl3pPr marL="1168400" indent="-406400" defTabSz="825500">
              <a:lnSpc>
                <a:spcPct val="100000"/>
              </a:lnSpc>
              <a:spcBef>
                <a:spcPts val="0"/>
              </a:spcBef>
              <a:defRPr b="1" sz="3200">
                <a:solidFill>
                  <a:srgbClr val="FFFFFF"/>
                </a:solidFill>
              </a:defRPr>
            </a:lvl3pPr>
            <a:lvl4pPr marL="1549400" indent="-406400" defTabSz="825500">
              <a:lnSpc>
                <a:spcPct val="100000"/>
              </a:lnSpc>
              <a:spcBef>
                <a:spcPts val="0"/>
              </a:spcBef>
              <a:defRPr b="1" sz="3200">
                <a:solidFill>
                  <a:srgbClr val="FFFFFF"/>
                </a:solidFill>
              </a:defRPr>
            </a:lvl4pPr>
            <a:lvl5pPr marL="1930400" indent="-406400" defTabSz="825500">
              <a:lnSpc>
                <a:spcPct val="100000"/>
              </a:lnSpc>
              <a:spcBef>
                <a:spcPts val="0"/>
              </a:spcBef>
              <a:defRPr b="1" sz="3200">
                <a:solidFill>
                  <a:srgbClr val="FFFFFF"/>
                </a:solidFill>
              </a:defRPr>
            </a:lvl5pPr>
          </a:lstStyle>
          <a:p>
            <a:pPr/>
            <a:r>
              <a:t>Author and Date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4030264" y="2607467"/>
            <a:ext cx="16325240" cy="4643441"/>
          </a:xfrm>
          <a:prstGeom prst="rect">
            <a:avLst/>
          </a:prstGeom>
        </p:spPr>
        <p:txBody>
          <a:bodyPr anchor="b"/>
          <a:lstStyle>
            <a:lvl1pPr>
              <a:defRPr spc="-228" sz="114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21" hasCustomPrompt="1"/>
          </p:nvPr>
        </p:nvSpPr>
        <p:spPr>
          <a:xfrm>
            <a:off x="4030264" y="7179467"/>
            <a:ext cx="16323472" cy="204806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chemeClr val="accent1"/>
                </a:solidFill>
              </a:defRPr>
            </a:lvl1pPr>
          </a:lstStyle>
          <a:p>
            <a:pPr/>
            <a:r>
              <a:t>Presentation Subtitle</a:t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11987112" y="12954300"/>
            <a:ext cx="409776" cy="41587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quarter" idx="1" hasCustomPrompt="1"/>
          </p:nvPr>
        </p:nvSpPr>
        <p:spPr>
          <a:xfrm>
            <a:off x="4030264" y="5018482"/>
            <a:ext cx="16323472" cy="3681267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28" sz="1140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28" sz="1140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28" sz="1140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28" sz="1140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28" sz="1140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sz="quarter" idx="1" hasCustomPrompt="1"/>
          </p:nvPr>
        </p:nvSpPr>
        <p:spPr>
          <a:xfrm>
            <a:off x="4030264" y="8732784"/>
            <a:ext cx="16323471" cy="944723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1pPr>
            <a:lvl2pPr marL="1041400" indent="-660400" algn="ctr">
              <a:lnSpc>
                <a:spcPct val="100000"/>
              </a:lnSpc>
              <a:spcBef>
                <a:spcPts val="0"/>
              </a:spcBef>
              <a:defRPr b="1" sz="5200"/>
            </a:lvl2pPr>
            <a:lvl3pPr marL="1422400" indent="-660400" algn="ctr">
              <a:lnSpc>
                <a:spcPct val="100000"/>
              </a:lnSpc>
              <a:spcBef>
                <a:spcPts val="0"/>
              </a:spcBef>
              <a:defRPr b="1" sz="5200"/>
            </a:lvl3pPr>
            <a:lvl4pPr marL="1803400" indent="-660400" algn="ctr">
              <a:lnSpc>
                <a:spcPct val="100000"/>
              </a:lnSpc>
              <a:spcBef>
                <a:spcPts val="0"/>
              </a:spcBef>
              <a:defRPr b="1" sz="5200"/>
            </a:lvl4pPr>
            <a:lvl5pPr marL="2184400" indent="-660400" algn="ctr">
              <a:lnSpc>
                <a:spcPct val="100000"/>
              </a:lnSpc>
              <a:spcBef>
                <a:spcPts val="0"/>
              </a:spcBef>
              <a:defRPr b="1" sz="5200"/>
            </a:lvl5pPr>
          </a:lstStyle>
          <a:p>
            <a:pPr/>
            <a:r>
              <a:t>Fact information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Body Level One…"/>
          <p:cNvSpPr txBox="1"/>
          <p:nvPr>
            <p:ph type="body" sz="half" idx="21" hasCustomPrompt="1"/>
          </p:nvPr>
        </p:nvSpPr>
        <p:spPr>
          <a:xfrm>
            <a:off x="4030264" y="1404937"/>
            <a:ext cx="16323472" cy="7327849"/>
          </a:xfrm>
          <a:prstGeom prst="rect">
            <a:avLst/>
          </a:prstGeom>
        </p:spPr>
        <p:txBody>
          <a:bodyPr anchor="b"/>
          <a:lstStyle/>
          <a:p>
            <a:pPr lvl="4" marL="0" indent="2148838" algn="ctr" defTabSz="1097252">
              <a:lnSpc>
                <a:spcPct val="80000"/>
              </a:lnSpc>
              <a:spcBef>
                <a:spcPts val="0"/>
              </a:spcBef>
              <a:buSzTx/>
              <a:buNone/>
              <a:defRPr b="1" spc="-199" sz="11000">
                <a:solidFill>
                  <a:srgbClr val="004D80"/>
                </a:solidFill>
              </a:defRPr>
            </a:pPr>
            <a:r>
              <a:t>100%
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Body Level One…"/>
          <p:cNvSpPr txBox="1"/>
          <p:nvPr>
            <p:ph type="body" sz="quarter" idx="1" hasCustomPrompt="1"/>
          </p:nvPr>
        </p:nvSpPr>
        <p:spPr>
          <a:xfrm>
            <a:off x="4083841" y="5232796"/>
            <a:ext cx="16216317" cy="3268269"/>
          </a:xfrm>
          <a:prstGeom prst="rect">
            <a:avLst/>
          </a:prstGeom>
        </p:spPr>
        <p:txBody>
          <a:bodyPr anchor="ctr"/>
          <a:lstStyle>
            <a:lvl1pPr marL="321467" indent="-160733">
              <a:spcBef>
                <a:spcPts val="0"/>
              </a:spcBef>
              <a:buSzTx/>
              <a:buNone/>
              <a:defRPr spc="-168" sz="840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321467" indent="160734">
              <a:spcBef>
                <a:spcPts val="0"/>
              </a:spcBef>
              <a:buSzTx/>
              <a:buNone/>
              <a:defRPr spc="-168" sz="840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321467" indent="160734">
              <a:spcBef>
                <a:spcPts val="0"/>
              </a:spcBef>
              <a:buSzTx/>
              <a:buNone/>
              <a:defRPr spc="-168" sz="840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321467" indent="160734">
              <a:spcBef>
                <a:spcPts val="0"/>
              </a:spcBef>
              <a:buSzTx/>
              <a:buNone/>
              <a:defRPr spc="-168" sz="840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321467" indent="160734">
              <a:spcBef>
                <a:spcPts val="0"/>
              </a:spcBef>
              <a:buSzTx/>
              <a:buNone/>
              <a:defRPr spc="-168" sz="840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6" name="Attribution"/>
          <p:cNvSpPr txBox="1"/>
          <p:nvPr>
            <p:ph type="body" sz="quarter" idx="21" hasCustomPrompt="1"/>
          </p:nvPr>
        </p:nvSpPr>
        <p:spPr>
          <a:xfrm>
            <a:off x="4762500" y="9036842"/>
            <a:ext cx="15537657" cy="648367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200"/>
            </a:lvl1pPr>
          </a:lstStyle>
          <a:p>
            <a:pPr/>
            <a:r>
              <a:t>Attribution</a:t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996267730_2880x1920.jpg"/>
          <p:cNvSpPr/>
          <p:nvPr>
            <p:ph type="pic" idx="21"/>
          </p:nvPr>
        </p:nvSpPr>
        <p:spPr>
          <a:xfrm>
            <a:off x="-2381250" y="986538"/>
            <a:ext cx="17634189" cy="1175612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617931575_1991x1322.jpg"/>
          <p:cNvSpPr/>
          <p:nvPr>
            <p:ph type="pic" sz="quarter" idx="22"/>
          </p:nvPr>
        </p:nvSpPr>
        <p:spPr>
          <a:xfrm>
            <a:off x="12237648" y="982265"/>
            <a:ext cx="8391910" cy="557212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740627569_2880x1920.jpg"/>
          <p:cNvSpPr/>
          <p:nvPr>
            <p:ph type="pic" sz="quarter" idx="23"/>
          </p:nvPr>
        </p:nvSpPr>
        <p:spPr>
          <a:xfrm>
            <a:off x="12254507" y="7170539"/>
            <a:ext cx="8358190" cy="557212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996267730_2880x1920.jpg"/>
          <p:cNvSpPr/>
          <p:nvPr>
            <p:ph type="pic" idx="21"/>
          </p:nvPr>
        </p:nvSpPr>
        <p:spPr>
          <a:xfrm>
            <a:off x="1905000" y="0"/>
            <a:ext cx="205740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xfrm>
            <a:off x="11987112" y="12954300"/>
            <a:ext cx="409776" cy="41587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740627569_2880x1920.jpg"/>
          <p:cNvSpPr/>
          <p:nvPr>
            <p:ph type="pic" idx="21"/>
          </p:nvPr>
        </p:nvSpPr>
        <p:spPr>
          <a:xfrm>
            <a:off x="1905000" y="0"/>
            <a:ext cx="205740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4030264" y="7286625"/>
            <a:ext cx="16323472" cy="4643438"/>
          </a:xfrm>
          <a:prstGeom prst="rect">
            <a:avLst/>
          </a:prstGeom>
        </p:spPr>
        <p:txBody>
          <a:bodyPr anchor="b"/>
          <a:lstStyle>
            <a:lvl1pPr>
              <a:defRPr spc="-228" sz="114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Body Level One…"/>
          <p:cNvSpPr txBox="1"/>
          <p:nvPr>
            <p:ph type="body" sz="quarter" idx="1" hasCustomPrompt="1"/>
          </p:nvPr>
        </p:nvSpPr>
        <p:spPr>
          <a:xfrm>
            <a:off x="4030264" y="11858625"/>
            <a:ext cx="16323472" cy="96998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rgbClr val="FFFFFF"/>
                </a:solidFill>
              </a:defRPr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rgbClr val="FFFFFF"/>
                </a:solidFill>
              </a:defRPr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rgbClr val="FFFFFF"/>
                </a:solidFill>
              </a:defRPr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rgbClr val="FFFFFF"/>
                </a:solidFill>
              </a:defRPr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rgbClr val="FFFFFF"/>
                </a:solidFill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Author and Date"/>
          <p:cNvSpPr txBox="1"/>
          <p:nvPr>
            <p:ph type="body" sz="quarter" idx="22" hasCustomPrompt="1"/>
          </p:nvPr>
        </p:nvSpPr>
        <p:spPr>
          <a:xfrm>
            <a:off x="4030264" y="803671"/>
            <a:ext cx="16323472" cy="648365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200"/>
            </a:lvl1pPr>
          </a:lstStyle>
          <a:p>
            <a:pPr/>
            <a:r>
              <a:t>Author and Date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xfrm>
            <a:off x="11982255" y="12954300"/>
            <a:ext cx="409776" cy="41587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136959463_1989x1321.jpg"/>
          <p:cNvSpPr/>
          <p:nvPr>
            <p:ph type="pic" idx="21"/>
          </p:nvPr>
        </p:nvSpPr>
        <p:spPr>
          <a:xfrm>
            <a:off x="9441656" y="973876"/>
            <a:ext cx="17706453" cy="1175979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Body Level One…"/>
          <p:cNvSpPr txBox="1"/>
          <p:nvPr>
            <p:ph type="body" sz="quarter" idx="1" hasCustomPrompt="1"/>
          </p:nvPr>
        </p:nvSpPr>
        <p:spPr>
          <a:xfrm>
            <a:off x="4030264" y="7036592"/>
            <a:ext cx="7179472" cy="568767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Slide Title"/>
          <p:cNvSpPr txBox="1"/>
          <p:nvPr>
            <p:ph type="title" hasCustomPrompt="1"/>
          </p:nvPr>
        </p:nvSpPr>
        <p:spPr>
          <a:xfrm>
            <a:off x="4030264" y="973876"/>
            <a:ext cx="7179472" cy="6169875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4030264" y="1987000"/>
            <a:ext cx="16323472" cy="94472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828784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617931575_1991x1322.jpg"/>
          <p:cNvSpPr/>
          <p:nvPr>
            <p:ph type="pic" idx="21"/>
          </p:nvPr>
        </p:nvSpPr>
        <p:spPr>
          <a:xfrm>
            <a:off x="8387953" y="982265"/>
            <a:ext cx="17698317" cy="1175147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1" name="Slide Title"/>
          <p:cNvSpPr txBox="1"/>
          <p:nvPr>
            <p:ph type="title" hasCustomPrompt="1"/>
          </p:nvPr>
        </p:nvSpPr>
        <p:spPr>
          <a:xfrm>
            <a:off x="4030264" y="625077"/>
            <a:ext cx="7179472" cy="1428753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2" name="Body Level One…"/>
          <p:cNvSpPr txBox="1"/>
          <p:nvPr>
            <p:ph type="body" sz="quarter" idx="1" hasCustomPrompt="1"/>
          </p:nvPr>
        </p:nvSpPr>
        <p:spPr>
          <a:xfrm>
            <a:off x="4030264" y="1987000"/>
            <a:ext cx="7179472" cy="94472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1pPr>
            <a:lvl2pPr marL="1041400" indent="-660400" defTabSz="825500">
              <a:lnSpc>
                <a:spcPct val="100000"/>
              </a:lnSpc>
              <a:spcBef>
                <a:spcPts val="0"/>
              </a:spcBef>
              <a:defRPr b="1" sz="5200"/>
            </a:lvl2pPr>
            <a:lvl3pPr marL="1422400" indent="-660400" defTabSz="825500">
              <a:lnSpc>
                <a:spcPct val="100000"/>
              </a:lnSpc>
              <a:spcBef>
                <a:spcPts val="0"/>
              </a:spcBef>
              <a:defRPr b="1" sz="5200"/>
            </a:lvl3pPr>
            <a:lvl4pPr marL="1803400" indent="-660400" defTabSz="825500">
              <a:lnSpc>
                <a:spcPct val="100000"/>
              </a:lnSpc>
              <a:spcBef>
                <a:spcPts val="0"/>
              </a:spcBef>
              <a:defRPr b="1" sz="5200"/>
            </a:lvl4pPr>
            <a:lvl5pPr marL="2184400" indent="-660400" defTabSz="825500">
              <a:lnSpc>
                <a:spcPct val="100000"/>
              </a:lnSpc>
              <a:spcBef>
                <a:spcPts val="0"/>
              </a:spcBef>
              <a:defRPr b="1" sz="52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3" name="Body Level One…"/>
          <p:cNvSpPr txBox="1"/>
          <p:nvPr>
            <p:ph type="body" sz="quarter" idx="22" hasCustomPrompt="1"/>
          </p:nvPr>
        </p:nvSpPr>
        <p:spPr>
          <a:xfrm>
            <a:off x="4030264" y="4894026"/>
            <a:ext cx="7179472" cy="7865383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bg>
      <p:bgPr>
        <a:solidFill>
          <a:srgbClr val="0034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4030264" y="4536280"/>
            <a:ext cx="16323472" cy="4643440"/>
          </a:xfrm>
          <a:prstGeom prst="rect">
            <a:avLst/>
          </a:prstGeom>
        </p:spPr>
        <p:txBody>
          <a:bodyPr anchor="ctr"/>
          <a:lstStyle>
            <a:lvl1pPr>
              <a:defRPr b="0" spc="-228" sz="114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Body Level One…"/>
          <p:cNvSpPr txBox="1"/>
          <p:nvPr>
            <p:ph type="body" sz="quarter" idx="1" hasCustomPrompt="1"/>
          </p:nvPr>
        </p:nvSpPr>
        <p:spPr>
          <a:xfrm>
            <a:off x="4030264" y="1987000"/>
            <a:ext cx="16323472" cy="94472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1pPr>
            <a:lvl2pPr marL="1041400" indent="-660400" defTabSz="825500">
              <a:lnSpc>
                <a:spcPct val="100000"/>
              </a:lnSpc>
              <a:spcBef>
                <a:spcPts val="0"/>
              </a:spcBef>
              <a:defRPr b="1" sz="5200"/>
            </a:lvl2pPr>
            <a:lvl3pPr marL="1422400" indent="-660400" defTabSz="825500">
              <a:lnSpc>
                <a:spcPct val="100000"/>
              </a:lnSpc>
              <a:spcBef>
                <a:spcPts val="0"/>
              </a:spcBef>
              <a:defRPr b="1" sz="5200"/>
            </a:lvl3pPr>
            <a:lvl4pPr marL="1803400" indent="-660400" defTabSz="825500">
              <a:lnSpc>
                <a:spcPct val="100000"/>
              </a:lnSpc>
              <a:spcBef>
                <a:spcPts val="0"/>
              </a:spcBef>
              <a:defRPr b="1" sz="5200"/>
            </a:lvl4pPr>
            <a:lvl5pPr marL="2184400" indent="-660400" defTabSz="825500">
              <a:lnSpc>
                <a:spcPct val="100000"/>
              </a:lnSpc>
              <a:spcBef>
                <a:spcPts val="0"/>
              </a:spcBef>
              <a:defRPr b="1" sz="52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4030264" y="625077"/>
            <a:ext cx="16323472" cy="1428753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Body Level One…"/>
          <p:cNvSpPr txBox="1"/>
          <p:nvPr>
            <p:ph type="body" sz="quarter" idx="1" hasCustomPrompt="1"/>
          </p:nvPr>
        </p:nvSpPr>
        <p:spPr>
          <a:xfrm>
            <a:off x="4030264" y="1982390"/>
            <a:ext cx="16323472" cy="94472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1pPr>
            <a:lvl2pPr marL="1041400" indent="-660400" defTabSz="825500">
              <a:lnSpc>
                <a:spcPct val="100000"/>
              </a:lnSpc>
              <a:spcBef>
                <a:spcPts val="0"/>
              </a:spcBef>
              <a:defRPr b="1" sz="5200"/>
            </a:lvl2pPr>
            <a:lvl3pPr marL="1422400" indent="-660400" defTabSz="825500">
              <a:lnSpc>
                <a:spcPct val="100000"/>
              </a:lnSpc>
              <a:spcBef>
                <a:spcPts val="0"/>
              </a:spcBef>
              <a:defRPr b="1" sz="5200"/>
            </a:lvl3pPr>
            <a:lvl4pPr marL="1803400" indent="-660400" defTabSz="825500">
              <a:lnSpc>
                <a:spcPct val="100000"/>
              </a:lnSpc>
              <a:spcBef>
                <a:spcPts val="0"/>
              </a:spcBef>
              <a:defRPr b="1" sz="5200"/>
            </a:lvl4pPr>
            <a:lvl5pPr marL="2184400" indent="-660400" defTabSz="825500">
              <a:lnSpc>
                <a:spcPct val="100000"/>
              </a:lnSpc>
              <a:spcBef>
                <a:spcPts val="0"/>
              </a:spcBef>
              <a:defRPr b="1" sz="5200"/>
            </a:lvl5pPr>
          </a:lstStyle>
          <a:p>
            <a:pPr/>
            <a:r>
              <a:t>Agenda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0" name="Body Level One…"/>
          <p:cNvSpPr txBox="1"/>
          <p:nvPr>
            <p:ph type="body" idx="2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1800"/>
              </a:spcBef>
              <a:buSzTx/>
              <a:buNone/>
              <a:defRPr spc="-100" sz="5200"/>
            </a:lvl1pPr>
          </a:lstStyle>
          <a:p>
            <a:pPr/>
            <a:r>
              <a:t>Agenda Topics</a:t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/>
          <p:nvPr>
            <p:ph type="body" idx="1" hasCustomPrompt="1"/>
          </p:nvPr>
        </p:nvSpPr>
        <p:spPr>
          <a:xfrm>
            <a:off x="4030264" y="4161232"/>
            <a:ext cx="16323472" cy="85725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5" tIns="71435" rIns="71435" bIns="71435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" name="Slide Title"/>
          <p:cNvSpPr txBox="1"/>
          <p:nvPr>
            <p:ph type="title" hasCustomPrompt="1"/>
          </p:nvPr>
        </p:nvSpPr>
        <p:spPr>
          <a:xfrm>
            <a:off x="4030264" y="619125"/>
            <a:ext cx="16323472" cy="1428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5" tIns="71435" rIns="71435" bIns="71435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82349" y="12954300"/>
            <a:ext cx="409777" cy="415872"/>
          </a:xfrm>
          <a:prstGeom prst="rect">
            <a:avLst/>
          </a:prstGeom>
          <a:ln w="12700">
            <a:miter lim="400000"/>
          </a:ln>
        </p:spPr>
        <p:txBody>
          <a:bodyPr wrap="none" lIns="71435" tIns="71435" rIns="71435" bIns="71435" anchor="b">
            <a:spAutoFit/>
          </a:bodyPr>
          <a:lstStyle>
            <a:lvl1pPr defTabSz="821529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rgbClr val="004D8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rgbClr val="004D8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rgbClr val="004D8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rgbClr val="004D8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rgbClr val="004D8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rgbClr val="004D8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rgbClr val="004D8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rgbClr val="004D8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rgbClr val="004D8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533400" marR="0" indent="-5334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914400" marR="0" indent="-5334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295400" marR="0" indent="-5334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1676400" marR="0" indent="-5334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2057400" marR="0" indent="-5334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2438400" marR="0" indent="-5334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2819400" marR="0" indent="-5334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3200400" marR="0" indent="-5334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3581400" marR="0" indent="-5334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he Son Over the Servant"/>
          <p:cNvSpPr txBox="1"/>
          <p:nvPr>
            <p:ph type="title"/>
          </p:nvPr>
        </p:nvSpPr>
        <p:spPr>
          <a:xfrm>
            <a:off x="1428892" y="2523569"/>
            <a:ext cx="22741792" cy="464343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pc="-300" sz="13700"/>
            </a:lvl1pPr>
          </a:lstStyle>
          <a:p>
            <a:pPr/>
            <a:r>
              <a:t>The Way to Maturity</a:t>
            </a:r>
          </a:p>
        </p:txBody>
      </p:sp>
      <p:sp>
        <p:nvSpPr>
          <p:cNvPr id="153" name="Hebrews 3:1-6"/>
          <p:cNvSpPr txBox="1"/>
          <p:nvPr>
            <p:ph type="body" sz="quarter" idx="1"/>
          </p:nvPr>
        </p:nvSpPr>
        <p:spPr>
          <a:xfrm>
            <a:off x="1517791" y="7298769"/>
            <a:ext cx="16323472" cy="2048063"/>
          </a:xfrm>
          <a:prstGeom prst="rect">
            <a:avLst/>
          </a:prstGeom>
        </p:spPr>
        <p:txBody>
          <a:bodyPr anchor="t"/>
          <a:lstStyle>
            <a:lvl1pPr>
              <a:defRPr sz="6500">
                <a:solidFill>
                  <a:schemeClr val="accent1"/>
                </a:solidFill>
              </a:defRPr>
            </a:lvl1pPr>
          </a:lstStyle>
          <a:p>
            <a:pPr/>
            <a:r>
              <a:t>Hebrews 6:9-12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onsider Jesus - v.1, 2…"/>
          <p:cNvSpPr txBox="1"/>
          <p:nvPr>
            <p:ph type="title"/>
          </p:nvPr>
        </p:nvSpPr>
        <p:spPr>
          <a:xfrm>
            <a:off x="2094005" y="2020356"/>
            <a:ext cx="20923043" cy="10793802"/>
          </a:xfrm>
          <a:prstGeom prst="rect">
            <a:avLst/>
          </a:prstGeom>
        </p:spPr>
        <p:txBody>
          <a:bodyPr anchor="t"/>
          <a:lstStyle>
            <a:lvl1pPr>
              <a:lnSpc>
                <a:spcPct val="140000"/>
              </a:lnSpc>
              <a:defRPr spc="-200" sz="9000"/>
            </a:lvl1pPr>
          </a:lstStyle>
          <a:p>
            <a:pPr/>
            <a:r>
              <a:t>I. Our Confidence (v.9)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onsider Jesus - v.1, 2…"/>
          <p:cNvSpPr txBox="1"/>
          <p:nvPr>
            <p:ph type="title"/>
          </p:nvPr>
        </p:nvSpPr>
        <p:spPr>
          <a:xfrm>
            <a:off x="2094005" y="2020356"/>
            <a:ext cx="20923043" cy="10793802"/>
          </a:xfrm>
          <a:prstGeom prst="rect">
            <a:avLst/>
          </a:prstGeom>
        </p:spPr>
        <p:txBody>
          <a:bodyPr anchor="t"/>
          <a:lstStyle/>
          <a:p>
            <a:pPr>
              <a:lnSpc>
                <a:spcPct val="140000"/>
              </a:lnSpc>
              <a:defRPr spc="-200" sz="9000">
                <a:solidFill>
                  <a:srgbClr val="535353"/>
                </a:solidFill>
              </a:defRPr>
            </a:pPr>
            <a:r>
              <a:t>I. Our Confidence (v.9)</a:t>
            </a:r>
          </a:p>
          <a:p>
            <a:pPr>
              <a:lnSpc>
                <a:spcPct val="140000"/>
              </a:lnSpc>
              <a:defRPr spc="-200" sz="9000"/>
            </a:pPr>
            <a:r>
              <a:t>II. The Cause (v.10)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onsider Jesus - v.1, 2…"/>
          <p:cNvSpPr txBox="1"/>
          <p:nvPr>
            <p:ph type="title"/>
          </p:nvPr>
        </p:nvSpPr>
        <p:spPr>
          <a:xfrm>
            <a:off x="2094005" y="2020356"/>
            <a:ext cx="20923043" cy="10793802"/>
          </a:xfrm>
          <a:prstGeom prst="rect">
            <a:avLst/>
          </a:prstGeom>
        </p:spPr>
        <p:txBody>
          <a:bodyPr anchor="t"/>
          <a:lstStyle/>
          <a:p>
            <a:pPr>
              <a:lnSpc>
                <a:spcPct val="140000"/>
              </a:lnSpc>
              <a:defRPr spc="-200" sz="9000">
                <a:solidFill>
                  <a:srgbClr val="535353"/>
                </a:solidFill>
              </a:defRPr>
            </a:pPr>
            <a:r>
              <a:t>I. Our Confidence (v.9)</a:t>
            </a:r>
          </a:p>
          <a:p>
            <a:pPr>
              <a:lnSpc>
                <a:spcPct val="140000"/>
              </a:lnSpc>
              <a:defRPr spc="-200" sz="9000">
                <a:solidFill>
                  <a:srgbClr val="535353"/>
                </a:solidFill>
              </a:defRPr>
            </a:pPr>
            <a:r>
              <a:t>II. The Cause (v.10)</a:t>
            </a:r>
          </a:p>
          <a:p>
            <a:pPr>
              <a:lnSpc>
                <a:spcPct val="140000"/>
              </a:lnSpc>
              <a:defRPr spc="-200" sz="9000"/>
            </a:pPr>
            <a:r>
              <a:t>III. Your Conduct (v.12-13)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fad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onsider Jesus - v.1, 2…"/>
          <p:cNvSpPr txBox="1"/>
          <p:nvPr>
            <p:ph type="title"/>
          </p:nvPr>
        </p:nvSpPr>
        <p:spPr>
          <a:xfrm>
            <a:off x="2094005" y="2020356"/>
            <a:ext cx="20923043" cy="10793802"/>
          </a:xfrm>
          <a:prstGeom prst="rect">
            <a:avLst/>
          </a:prstGeom>
        </p:spPr>
        <p:txBody>
          <a:bodyPr anchor="t"/>
          <a:lstStyle/>
          <a:p>
            <a:pPr>
              <a:lnSpc>
                <a:spcPct val="140000"/>
              </a:lnSpc>
              <a:defRPr spc="-200" sz="9000">
                <a:solidFill>
                  <a:srgbClr val="535353"/>
                </a:solidFill>
              </a:defRPr>
            </a:pPr>
            <a:r>
              <a:t>I. Our Confidence (v.9)</a:t>
            </a:r>
          </a:p>
          <a:p>
            <a:pPr>
              <a:lnSpc>
                <a:spcPct val="140000"/>
              </a:lnSpc>
              <a:defRPr spc="-200" sz="9000">
                <a:solidFill>
                  <a:srgbClr val="535353"/>
                </a:solidFill>
              </a:defRPr>
            </a:pPr>
            <a:r>
              <a:t>II. The Cause (v.10)</a:t>
            </a:r>
          </a:p>
          <a:p>
            <a:pPr>
              <a:lnSpc>
                <a:spcPct val="140000"/>
              </a:lnSpc>
              <a:defRPr spc="-200" sz="9000">
                <a:solidFill>
                  <a:srgbClr val="535353"/>
                </a:solidFill>
              </a:defRPr>
            </a:pPr>
            <a:r>
              <a:t>III. Your Conduct (v.12-13)</a:t>
            </a:r>
          </a:p>
          <a:p>
            <a:pPr>
              <a:lnSpc>
                <a:spcPct val="140000"/>
              </a:lnSpc>
              <a:defRPr spc="-200" sz="9000"/>
            </a:pPr>
            <a:r>
              <a:t>IV. Application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fad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30_BasicColor">
  <a:themeElements>
    <a:clrScheme name="30_BasicColor">
      <a:dk1>
        <a:srgbClr val="5E5E5E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71435" tIns="71435" rIns="71435" bIns="71435" numCol="1" spcCol="38100" rtlCol="0" anchor="ctr" upright="0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5" tIns="71435" rIns="71435" bIns="71435" numCol="1" spcCol="38100" rtlCol="0" anchor="ctr" upright="0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30_BasicColor">
  <a:themeElements>
    <a:clrScheme name="30_BasicColor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71435" tIns="71435" rIns="71435" bIns="71435" numCol="1" spcCol="38100" rtlCol="0" anchor="ctr" upright="0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5" tIns="71435" rIns="71435" bIns="71435" numCol="1" spcCol="38100" rtlCol="0" anchor="ctr" upright="0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