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4030265" y="12174593"/>
            <a:ext cx="16323471" cy="648365"/>
          </a:xfrm>
          <a:prstGeom prst="rect">
            <a:avLst/>
          </a:prstGeom>
        </p:spPr>
        <p:txBody>
          <a:bodyPr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4030265" y="2607468"/>
            <a:ext cx="16325237" cy="4643439"/>
          </a:xfrm>
          <a:prstGeom prst="rect">
            <a:avLst/>
          </a:prstGeom>
        </p:spPr>
        <p:txBody>
          <a:bodyPr anchor="b"/>
          <a:lstStyle>
            <a:lvl1pPr>
              <a:defRPr spc="-228" sz="114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4030265" y="7179468"/>
            <a:ext cx="16323470" cy="204806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chemeClr val="accent1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1987110" y="12954297"/>
            <a:ext cx="409780" cy="415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quarter" idx="1" hasCustomPrompt="1"/>
          </p:nvPr>
        </p:nvSpPr>
        <p:spPr>
          <a:xfrm>
            <a:off x="4030265" y="5018484"/>
            <a:ext cx="16323470" cy="368126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4030265" y="8732784"/>
            <a:ext cx="16323468" cy="9447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4030265" y="1404937"/>
            <a:ext cx="16323470" cy="7327848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4083843" y="5232796"/>
            <a:ext cx="16216314" cy="3268267"/>
          </a:xfrm>
          <a:prstGeom prst="rect">
            <a:avLst/>
          </a:prstGeom>
        </p:spPr>
        <p:txBody>
          <a:bodyPr anchor="ctr"/>
          <a:lstStyle>
            <a:lvl1pPr marL="642937" indent="-482203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42937" indent="-25003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42937" indent="432196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42937" indent="889396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42937" indent="1346596">
              <a:spcBef>
                <a:spcPts val="0"/>
              </a:spcBef>
              <a:buSzTx/>
              <a:buNone/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Attribution"/>
          <p:cNvSpPr txBox="1"/>
          <p:nvPr>
            <p:ph type="body" sz="quarter" idx="21" hasCustomPrompt="1"/>
          </p:nvPr>
        </p:nvSpPr>
        <p:spPr>
          <a:xfrm>
            <a:off x="4762500" y="9036843"/>
            <a:ext cx="15537657" cy="6483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/>
            </a:lvl1pPr>
          </a:lstStyle>
          <a:p>
            <a:pPr/>
            <a:r>
              <a:t>Attribution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96267730_2880x1920.jpg"/>
          <p:cNvSpPr/>
          <p:nvPr>
            <p:ph type="pic" idx="21"/>
          </p:nvPr>
        </p:nvSpPr>
        <p:spPr>
          <a:xfrm>
            <a:off x="-2381250" y="986538"/>
            <a:ext cx="17634189" cy="117561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617931575_1991x1322.jpg"/>
          <p:cNvSpPr/>
          <p:nvPr>
            <p:ph type="pic" sz="quarter" idx="22"/>
          </p:nvPr>
        </p:nvSpPr>
        <p:spPr>
          <a:xfrm>
            <a:off x="12237648" y="982265"/>
            <a:ext cx="8391908" cy="55721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627569_2880x1920.jpg"/>
          <p:cNvSpPr/>
          <p:nvPr>
            <p:ph type="pic" sz="quarter" idx="23"/>
          </p:nvPr>
        </p:nvSpPr>
        <p:spPr>
          <a:xfrm>
            <a:off x="12254507" y="7170539"/>
            <a:ext cx="8358189" cy="55721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/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1987110" y="12954297"/>
            <a:ext cx="409780" cy="415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/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4030265" y="7286625"/>
            <a:ext cx="16323470" cy="4643438"/>
          </a:xfrm>
          <a:prstGeom prst="rect">
            <a:avLst/>
          </a:prstGeom>
        </p:spPr>
        <p:txBody>
          <a:bodyPr anchor="b"/>
          <a:lstStyle>
            <a:lvl1pPr>
              <a:defRPr spc="-228" sz="114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4030265" y="11858625"/>
            <a:ext cx="16323470" cy="9699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4030265" y="803671"/>
            <a:ext cx="16323471" cy="6483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200"/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11982253" y="12954297"/>
            <a:ext cx="409779" cy="415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/>
          <p:nvPr>
            <p:ph type="pic" idx="21"/>
          </p:nvPr>
        </p:nvSpPr>
        <p:spPr>
          <a:xfrm>
            <a:off x="9441656" y="973876"/>
            <a:ext cx="17706452" cy="117597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4030265" y="7036593"/>
            <a:ext cx="7179470" cy="568767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4030265" y="973876"/>
            <a:ext cx="7179470" cy="6169874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4030265" y="1987000"/>
            <a:ext cx="16323471" cy="944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828785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17931575_1991x1322.jpg"/>
          <p:cNvSpPr/>
          <p:nvPr>
            <p:ph type="pic" idx="21"/>
          </p:nvPr>
        </p:nvSpPr>
        <p:spPr>
          <a:xfrm>
            <a:off x="8387953" y="982265"/>
            <a:ext cx="17698317" cy="1175147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Slide Title"/>
          <p:cNvSpPr txBox="1"/>
          <p:nvPr>
            <p:ph type="title" hasCustomPrompt="1"/>
          </p:nvPr>
        </p:nvSpPr>
        <p:spPr>
          <a:xfrm>
            <a:off x="4030265" y="625078"/>
            <a:ext cx="7179470" cy="1428751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4030265" y="1987000"/>
            <a:ext cx="7179470" cy="944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quarter" idx="1" hasCustomPrompt="1"/>
          </p:nvPr>
        </p:nvSpPr>
        <p:spPr>
          <a:xfrm>
            <a:off x="4030265" y="4894026"/>
            <a:ext cx="7179470" cy="786538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4030265" y="4536281"/>
            <a:ext cx="16323470" cy="4643438"/>
          </a:xfrm>
          <a:prstGeom prst="rect">
            <a:avLst/>
          </a:prstGeom>
        </p:spPr>
        <p:txBody>
          <a:bodyPr anchor="ctr"/>
          <a:lstStyle>
            <a:lvl1pPr>
              <a:defRPr b="0" spc="-228" sz="1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4030265" y="1987000"/>
            <a:ext cx="16323471" cy="944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4030265" y="625078"/>
            <a:ext cx="16323470" cy="1428751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4030265" y="1982390"/>
            <a:ext cx="16323471" cy="94472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2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buSzTx/>
              <a:buNone/>
              <a:defRPr spc="-52" sz="5200"/>
            </a:lvl1pPr>
            <a:lvl2pPr marL="0" indent="457200">
              <a:spcBef>
                <a:spcPts val="1800"/>
              </a:spcBef>
              <a:buSzTx/>
              <a:buNone/>
              <a:defRPr spc="-52" sz="5200"/>
            </a:lvl2pPr>
            <a:lvl3pPr marL="0" indent="914400">
              <a:spcBef>
                <a:spcPts val="1800"/>
              </a:spcBef>
              <a:buSzTx/>
              <a:buNone/>
              <a:defRPr spc="-52" sz="5200"/>
            </a:lvl3pPr>
            <a:lvl4pPr marL="0" indent="1371600">
              <a:spcBef>
                <a:spcPts val="1800"/>
              </a:spcBef>
              <a:buSzTx/>
              <a:buNone/>
              <a:defRPr spc="-52" sz="5200"/>
            </a:lvl4pPr>
            <a:lvl5pPr marL="0" indent="1828800">
              <a:spcBef>
                <a:spcPts val="1800"/>
              </a:spcBef>
              <a:buSzTx/>
              <a:buNone/>
              <a:defRPr spc="-52" sz="52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4030265" y="4161234"/>
            <a:ext cx="16323470" cy="8572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4030265" y="619125"/>
            <a:ext cx="16323470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82348" y="12954297"/>
            <a:ext cx="409779" cy="415875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 anchor="b">
            <a:spAutoFit/>
          </a:bodyPr>
          <a:lstStyle>
            <a:lvl1pPr defTabSz="821531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68" strike="noStrike" sz="84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533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914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295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676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057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438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819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200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581400" marR="0" indent="-533400" algn="l" defTabSz="2438339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descension…"/>
          <p:cNvSpPr txBox="1"/>
          <p:nvPr>
            <p:ph type="ctrTitle"/>
          </p:nvPr>
        </p:nvSpPr>
        <p:spPr>
          <a:xfrm>
            <a:off x="2495938" y="2607468"/>
            <a:ext cx="16325237" cy="4643439"/>
          </a:xfrm>
          <a:prstGeom prst="rect">
            <a:avLst/>
          </a:prstGeom>
        </p:spPr>
        <p:txBody>
          <a:bodyPr/>
          <a:lstStyle/>
          <a:p>
            <a:pPr>
              <a:defRPr spc="-300" sz="15000"/>
            </a:pPr>
            <a:r>
              <a:t>Condescension </a:t>
            </a:r>
          </a:p>
          <a:p>
            <a:pPr>
              <a:defRPr spc="-300" sz="15000"/>
            </a:pPr>
            <a:r>
              <a:t>of the Son </a:t>
            </a:r>
            <a:r>
              <a:rPr b="0" i="1" spc="-150" sz="7500"/>
              <a:t>(part 3)</a:t>
            </a:r>
          </a:p>
        </p:txBody>
      </p:sp>
      <p:sp>
        <p:nvSpPr>
          <p:cNvPr id="153" name="Hebrews 2:14-18"/>
          <p:cNvSpPr txBox="1"/>
          <p:nvPr>
            <p:ph type="subTitle" sz="quarter" idx="1"/>
          </p:nvPr>
        </p:nvSpPr>
        <p:spPr>
          <a:xfrm>
            <a:off x="2584838" y="7179468"/>
            <a:ext cx="16323470" cy="2048062"/>
          </a:xfrm>
          <a:prstGeom prst="rect">
            <a:avLst/>
          </a:prstGeom>
        </p:spPr>
        <p:txBody>
          <a:bodyPr/>
          <a:lstStyle>
            <a:lvl1pPr>
              <a:defRPr sz="6500"/>
            </a:lvl1pPr>
          </a:lstStyle>
          <a:p>
            <a:pPr/>
            <a:r>
              <a:t>Hebrews 2:14-18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ikewise - v.14a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>
            <a:lvl1pPr>
              <a:lnSpc>
                <a:spcPct val="140000"/>
              </a:lnSpc>
              <a:defRPr spc="-180" sz="9000"/>
            </a:lvl1pPr>
          </a:lstStyle>
          <a:p>
            <a:pPr/>
            <a:r>
              <a:t>Likewise - v.14a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ikewise - v.14a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Likewise - v.14a</a:t>
            </a:r>
          </a:p>
          <a:p>
            <a:pPr>
              <a:lnSpc>
                <a:spcPct val="140000"/>
              </a:lnSpc>
              <a:defRPr spc="-180" sz="9000"/>
            </a:pPr>
            <a:r>
              <a:t>Negative Purpose - v.14b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Likewise - v.14a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Likewise - v.14a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Negative Purpose - v.14b</a:t>
            </a:r>
          </a:p>
          <a:p>
            <a:pPr>
              <a:lnSpc>
                <a:spcPct val="140000"/>
              </a:lnSpc>
              <a:defRPr spc="-180" sz="9000"/>
            </a:pPr>
            <a:r>
              <a:t>Positive Purpose - v.15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Likewise - v.14a…"/>
          <p:cNvSpPr txBox="1"/>
          <p:nvPr>
            <p:ph type="title"/>
          </p:nvPr>
        </p:nvSpPr>
        <p:spPr>
          <a:xfrm>
            <a:off x="2094007" y="2020358"/>
            <a:ext cx="20923040" cy="10793799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Likewise - v.14a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Negative Purpose - v.14b</a:t>
            </a:r>
          </a:p>
          <a:p>
            <a:pPr>
              <a:lnSpc>
                <a:spcPct val="140000"/>
              </a:lnSpc>
              <a:defRPr spc="-180" sz="9000">
                <a:solidFill>
                  <a:srgbClr val="5E5E5E"/>
                </a:solidFill>
              </a:defRPr>
            </a:pPr>
            <a:r>
              <a:t>Positive Purpose - v.15</a:t>
            </a:r>
          </a:p>
          <a:p>
            <a:pPr>
              <a:lnSpc>
                <a:spcPct val="140000"/>
              </a:lnSpc>
              <a:defRPr spc="-180" sz="9000"/>
            </a:pPr>
            <a:r>
              <a:t>The Seed of Abraham - v.16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